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9" roundtripDataSignature="AMtx7mgHS1R0rAOjKtmEh00WCZXmrqcl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customschemas.google.com/relationships/presentationmetadata" Target="meta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2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slide" Target="/ppt/slides/slide3.xml"/><Relationship Id="rId4" Type="http://schemas.openxmlformats.org/officeDocument/2006/relationships/image" Target="../media/image101.jpg"/><Relationship Id="rId9" Type="http://schemas.openxmlformats.org/officeDocument/2006/relationships/image" Target="../media/image102.jpg"/><Relationship Id="rId5" Type="http://schemas.openxmlformats.org/officeDocument/2006/relationships/image" Target="../media/image109.jpg"/><Relationship Id="rId6" Type="http://schemas.openxmlformats.org/officeDocument/2006/relationships/image" Target="../media/image100.jpg"/><Relationship Id="rId7" Type="http://schemas.openxmlformats.org/officeDocument/2006/relationships/image" Target="../media/image105.jpg"/><Relationship Id="rId8" Type="http://schemas.openxmlformats.org/officeDocument/2006/relationships/image" Target="../media/image110.jpg"/><Relationship Id="rId11" Type="http://schemas.openxmlformats.org/officeDocument/2006/relationships/image" Target="../media/image99.jpg"/><Relationship Id="rId10" Type="http://schemas.openxmlformats.org/officeDocument/2006/relationships/image" Target="../media/image107.jpg"/><Relationship Id="rId13" Type="http://schemas.openxmlformats.org/officeDocument/2006/relationships/image" Target="../media/image111.jpg"/><Relationship Id="rId12" Type="http://schemas.openxmlformats.org/officeDocument/2006/relationships/image" Target="../media/image112.jpg"/><Relationship Id="rId15" Type="http://schemas.openxmlformats.org/officeDocument/2006/relationships/image" Target="../media/image114.jpg"/><Relationship Id="rId14" Type="http://schemas.openxmlformats.org/officeDocument/2006/relationships/image" Target="../media/image104.jpg"/><Relationship Id="rId17" Type="http://schemas.openxmlformats.org/officeDocument/2006/relationships/image" Target="../media/image119.jpg"/><Relationship Id="rId16" Type="http://schemas.openxmlformats.org/officeDocument/2006/relationships/image" Target="../media/image106.jpg"/><Relationship Id="rId18" Type="http://schemas.openxmlformats.org/officeDocument/2006/relationships/image" Target="../media/image15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7.jpg"/><Relationship Id="rId4" Type="http://schemas.openxmlformats.org/officeDocument/2006/relationships/slide" Target="/ppt/slides/slide3.xml"/><Relationship Id="rId9" Type="http://schemas.openxmlformats.org/officeDocument/2006/relationships/image" Target="../media/image122.jpg"/><Relationship Id="rId5" Type="http://schemas.openxmlformats.org/officeDocument/2006/relationships/image" Target="../media/image144.jpg"/><Relationship Id="rId6" Type="http://schemas.openxmlformats.org/officeDocument/2006/relationships/image" Target="../media/image125.jpg"/><Relationship Id="rId7" Type="http://schemas.openxmlformats.org/officeDocument/2006/relationships/image" Target="../media/image116.jpg"/><Relationship Id="rId8" Type="http://schemas.openxmlformats.org/officeDocument/2006/relationships/image" Target="../media/image8.jpg"/><Relationship Id="rId11" Type="http://schemas.openxmlformats.org/officeDocument/2006/relationships/image" Target="../media/image124.jpg"/><Relationship Id="rId10" Type="http://schemas.openxmlformats.org/officeDocument/2006/relationships/image" Target="../media/image115.jpg"/><Relationship Id="rId13" Type="http://schemas.openxmlformats.org/officeDocument/2006/relationships/image" Target="../media/image138.jpg"/><Relationship Id="rId12" Type="http://schemas.openxmlformats.org/officeDocument/2006/relationships/image" Target="../media/image118.jpg"/><Relationship Id="rId15" Type="http://schemas.openxmlformats.org/officeDocument/2006/relationships/image" Target="../media/image121.jpg"/><Relationship Id="rId14" Type="http://schemas.openxmlformats.org/officeDocument/2006/relationships/image" Target="../media/image129.jpg"/><Relationship Id="rId17" Type="http://schemas.openxmlformats.org/officeDocument/2006/relationships/image" Target="../media/image126.jpg"/><Relationship Id="rId16" Type="http://schemas.openxmlformats.org/officeDocument/2006/relationships/image" Target="../media/image120.jpg"/><Relationship Id="rId18" Type="http://schemas.openxmlformats.org/officeDocument/2006/relationships/image" Target="../media/image1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3.xml"/><Relationship Id="rId4" Type="http://schemas.openxmlformats.org/officeDocument/2006/relationships/image" Target="../media/image2.jpg"/><Relationship Id="rId9" Type="http://schemas.openxmlformats.org/officeDocument/2006/relationships/image" Target="../media/image140.jpg"/><Relationship Id="rId5" Type="http://schemas.openxmlformats.org/officeDocument/2006/relationships/image" Target="../media/image131.jpg"/><Relationship Id="rId6" Type="http://schemas.openxmlformats.org/officeDocument/2006/relationships/image" Target="../media/image132.jpg"/><Relationship Id="rId7" Type="http://schemas.openxmlformats.org/officeDocument/2006/relationships/image" Target="../media/image130.jpg"/><Relationship Id="rId8" Type="http://schemas.openxmlformats.org/officeDocument/2006/relationships/image" Target="../media/image128.jpg"/><Relationship Id="rId11" Type="http://schemas.openxmlformats.org/officeDocument/2006/relationships/image" Target="../media/image133.jpg"/><Relationship Id="rId10" Type="http://schemas.openxmlformats.org/officeDocument/2006/relationships/image" Target="../media/image135.jpg"/><Relationship Id="rId13" Type="http://schemas.openxmlformats.org/officeDocument/2006/relationships/image" Target="../media/image139.jpg"/><Relationship Id="rId12" Type="http://schemas.openxmlformats.org/officeDocument/2006/relationships/image" Target="../media/image134.jpg"/><Relationship Id="rId15" Type="http://schemas.openxmlformats.org/officeDocument/2006/relationships/image" Target="../media/image141.jpg"/><Relationship Id="rId14" Type="http://schemas.openxmlformats.org/officeDocument/2006/relationships/image" Target="../media/image137.jpg"/><Relationship Id="rId17" Type="http://schemas.openxmlformats.org/officeDocument/2006/relationships/image" Target="../media/image145.jpg"/><Relationship Id="rId16" Type="http://schemas.openxmlformats.org/officeDocument/2006/relationships/image" Target="../media/image136.jpg"/><Relationship Id="rId18" Type="http://schemas.openxmlformats.org/officeDocument/2006/relationships/image" Target="../media/image14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3.xml"/><Relationship Id="rId4" Type="http://schemas.openxmlformats.org/officeDocument/2006/relationships/image" Target="../media/image149.jpg"/><Relationship Id="rId9" Type="http://schemas.openxmlformats.org/officeDocument/2006/relationships/image" Target="../media/image148.jpg"/><Relationship Id="rId5" Type="http://schemas.openxmlformats.org/officeDocument/2006/relationships/image" Target="../media/image142.jpg"/><Relationship Id="rId6" Type="http://schemas.openxmlformats.org/officeDocument/2006/relationships/image" Target="../media/image146.jpg"/><Relationship Id="rId7" Type="http://schemas.openxmlformats.org/officeDocument/2006/relationships/image" Target="../media/image147.jpg"/><Relationship Id="rId8" Type="http://schemas.openxmlformats.org/officeDocument/2006/relationships/image" Target="../media/image9.jpg"/><Relationship Id="rId11" Type="http://schemas.openxmlformats.org/officeDocument/2006/relationships/image" Target="../media/image150.jpg"/><Relationship Id="rId10" Type="http://schemas.openxmlformats.org/officeDocument/2006/relationships/image" Target="../media/image152.jpg"/><Relationship Id="rId13" Type="http://schemas.openxmlformats.org/officeDocument/2006/relationships/image" Target="../media/image153.jpg"/><Relationship Id="rId12" Type="http://schemas.openxmlformats.org/officeDocument/2006/relationships/image" Target="../media/image154.jpg"/><Relationship Id="rId15" Type="http://schemas.openxmlformats.org/officeDocument/2006/relationships/image" Target="../media/image157.jpg"/><Relationship Id="rId14" Type="http://schemas.openxmlformats.org/officeDocument/2006/relationships/image" Target="../media/image151.jpg"/><Relationship Id="rId17" Type="http://schemas.openxmlformats.org/officeDocument/2006/relationships/image" Target="../media/image158.jpg"/><Relationship Id="rId16" Type="http://schemas.openxmlformats.org/officeDocument/2006/relationships/image" Target="../media/image156.jpg"/><Relationship Id="rId18" Type="http://schemas.openxmlformats.org/officeDocument/2006/relationships/image" Target="../media/image15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8.jpg"/><Relationship Id="rId22" Type="http://schemas.openxmlformats.org/officeDocument/2006/relationships/image" Target="../media/image2.jpg"/><Relationship Id="rId21" Type="http://schemas.openxmlformats.org/officeDocument/2006/relationships/slide" Target="/ppt/slides/slide12.xml"/><Relationship Id="rId24" Type="http://schemas.openxmlformats.org/officeDocument/2006/relationships/image" Target="../media/image13.jpg"/><Relationship Id="rId23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jpg"/><Relationship Id="rId9" Type="http://schemas.openxmlformats.org/officeDocument/2006/relationships/slide" Target="/ppt/slides/slide6.xml"/><Relationship Id="rId26" Type="http://schemas.openxmlformats.org/officeDocument/2006/relationships/image" Target="../media/image9.jpg"/><Relationship Id="rId25" Type="http://schemas.openxmlformats.org/officeDocument/2006/relationships/slide" Target="/ppt/slides/slide13.xml"/><Relationship Id="rId5" Type="http://schemas.openxmlformats.org/officeDocument/2006/relationships/slide" Target="/ppt/slides/slide4.xml"/><Relationship Id="rId6" Type="http://schemas.openxmlformats.org/officeDocument/2006/relationships/image" Target="../media/image12.jpg"/><Relationship Id="rId7" Type="http://schemas.openxmlformats.org/officeDocument/2006/relationships/slide" Target="/ppt/slides/slide5.xml"/><Relationship Id="rId8" Type="http://schemas.openxmlformats.org/officeDocument/2006/relationships/image" Target="../media/image17.jpg"/><Relationship Id="rId11" Type="http://schemas.openxmlformats.org/officeDocument/2006/relationships/slide" Target="/ppt/slides/slide7.xml"/><Relationship Id="rId10" Type="http://schemas.openxmlformats.org/officeDocument/2006/relationships/image" Target="../media/image16.jpg"/><Relationship Id="rId13" Type="http://schemas.openxmlformats.org/officeDocument/2006/relationships/slide" Target="/ppt/slides/slide8.xml"/><Relationship Id="rId12" Type="http://schemas.openxmlformats.org/officeDocument/2006/relationships/image" Target="../media/image4.jpg"/><Relationship Id="rId15" Type="http://schemas.openxmlformats.org/officeDocument/2006/relationships/slide" Target="/ppt/slides/slide9.xml"/><Relationship Id="rId14" Type="http://schemas.openxmlformats.org/officeDocument/2006/relationships/image" Target="../media/image7.jpg"/><Relationship Id="rId17" Type="http://schemas.openxmlformats.org/officeDocument/2006/relationships/slide" Target="/ppt/slides/slide10.xml"/><Relationship Id="rId16" Type="http://schemas.openxmlformats.org/officeDocument/2006/relationships/image" Target="../media/image10.jpg"/><Relationship Id="rId19" Type="http://schemas.openxmlformats.org/officeDocument/2006/relationships/slide" Target="/ppt/slides/slide11.xml"/><Relationship Id="rId18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4.xml"/><Relationship Id="rId4" Type="http://schemas.openxmlformats.org/officeDocument/2006/relationships/image" Target="../media/image12.jpg"/><Relationship Id="rId9" Type="http://schemas.openxmlformats.org/officeDocument/2006/relationships/image" Target="../media/image19.jpg"/><Relationship Id="rId5" Type="http://schemas.openxmlformats.org/officeDocument/2006/relationships/slide" Target="/ppt/slides/slide3.xml"/><Relationship Id="rId6" Type="http://schemas.openxmlformats.org/officeDocument/2006/relationships/image" Target="../media/image6.jpg"/><Relationship Id="rId7" Type="http://schemas.openxmlformats.org/officeDocument/2006/relationships/image" Target="../media/image11.jpg"/><Relationship Id="rId8" Type="http://schemas.openxmlformats.org/officeDocument/2006/relationships/image" Target="../media/image21.jpg"/><Relationship Id="rId11" Type="http://schemas.openxmlformats.org/officeDocument/2006/relationships/image" Target="../media/image20.jpg"/><Relationship Id="rId10" Type="http://schemas.openxmlformats.org/officeDocument/2006/relationships/image" Target="../media/image15.jpg"/><Relationship Id="rId13" Type="http://schemas.openxmlformats.org/officeDocument/2006/relationships/image" Target="../media/image18.jpg"/><Relationship Id="rId12" Type="http://schemas.openxmlformats.org/officeDocument/2006/relationships/image" Target="../media/image31.jpg"/><Relationship Id="rId15" Type="http://schemas.openxmlformats.org/officeDocument/2006/relationships/image" Target="../media/image24.jpg"/><Relationship Id="rId14" Type="http://schemas.openxmlformats.org/officeDocument/2006/relationships/image" Target="../media/image23.jpg"/><Relationship Id="rId17" Type="http://schemas.openxmlformats.org/officeDocument/2006/relationships/image" Target="../media/image32.jpg"/><Relationship Id="rId16" Type="http://schemas.openxmlformats.org/officeDocument/2006/relationships/image" Target="../media/image34.jpg"/><Relationship Id="rId19" Type="http://schemas.openxmlformats.org/officeDocument/2006/relationships/image" Target="../media/image26.jpg"/><Relationship Id="rId18" Type="http://schemas.openxmlformats.org/officeDocument/2006/relationships/image" Target="../media/image3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3.xml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5" Type="http://schemas.openxmlformats.org/officeDocument/2006/relationships/image" Target="../media/image27.jpg"/><Relationship Id="rId6" Type="http://schemas.openxmlformats.org/officeDocument/2006/relationships/image" Target="../media/image25.jpg"/><Relationship Id="rId7" Type="http://schemas.openxmlformats.org/officeDocument/2006/relationships/image" Target="../media/image17.jpg"/><Relationship Id="rId8" Type="http://schemas.openxmlformats.org/officeDocument/2006/relationships/image" Target="../media/image29.jpg"/><Relationship Id="rId11" Type="http://schemas.openxmlformats.org/officeDocument/2006/relationships/image" Target="../media/image38.jpg"/><Relationship Id="rId10" Type="http://schemas.openxmlformats.org/officeDocument/2006/relationships/image" Target="../media/image35.jpg"/><Relationship Id="rId13" Type="http://schemas.openxmlformats.org/officeDocument/2006/relationships/image" Target="../media/image43.jpg"/><Relationship Id="rId12" Type="http://schemas.openxmlformats.org/officeDocument/2006/relationships/image" Target="../media/image49.jpg"/><Relationship Id="rId15" Type="http://schemas.openxmlformats.org/officeDocument/2006/relationships/image" Target="../media/image37.jpg"/><Relationship Id="rId14" Type="http://schemas.openxmlformats.org/officeDocument/2006/relationships/image" Target="../media/image39.png"/><Relationship Id="rId17" Type="http://schemas.openxmlformats.org/officeDocument/2006/relationships/image" Target="../media/image40.jpg"/><Relationship Id="rId16" Type="http://schemas.openxmlformats.org/officeDocument/2006/relationships/image" Target="../media/image44.jpg"/><Relationship Id="rId18" Type="http://schemas.openxmlformats.org/officeDocument/2006/relationships/image" Target="../media/image4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3.xml"/><Relationship Id="rId4" Type="http://schemas.openxmlformats.org/officeDocument/2006/relationships/image" Target="../media/image36.jpg"/><Relationship Id="rId9" Type="http://schemas.openxmlformats.org/officeDocument/2006/relationships/image" Target="../media/image42.jpg"/><Relationship Id="rId5" Type="http://schemas.openxmlformats.org/officeDocument/2006/relationships/image" Target="../media/image48.jpg"/><Relationship Id="rId6" Type="http://schemas.openxmlformats.org/officeDocument/2006/relationships/image" Target="../media/image55.jpg"/><Relationship Id="rId7" Type="http://schemas.openxmlformats.org/officeDocument/2006/relationships/image" Target="../media/image47.jpg"/><Relationship Id="rId8" Type="http://schemas.openxmlformats.org/officeDocument/2006/relationships/image" Target="../media/image46.jpg"/><Relationship Id="rId11" Type="http://schemas.openxmlformats.org/officeDocument/2006/relationships/image" Target="../media/image56.jpg"/><Relationship Id="rId10" Type="http://schemas.openxmlformats.org/officeDocument/2006/relationships/image" Target="../media/image45.jpg"/><Relationship Id="rId13" Type="http://schemas.openxmlformats.org/officeDocument/2006/relationships/image" Target="../media/image51.jpg"/><Relationship Id="rId12" Type="http://schemas.openxmlformats.org/officeDocument/2006/relationships/image" Target="../media/image50.jpg"/><Relationship Id="rId15" Type="http://schemas.openxmlformats.org/officeDocument/2006/relationships/image" Target="../media/image53.jpg"/><Relationship Id="rId14" Type="http://schemas.openxmlformats.org/officeDocument/2006/relationships/image" Target="../media/image54.jpg"/><Relationship Id="rId17" Type="http://schemas.openxmlformats.org/officeDocument/2006/relationships/image" Target="../media/image57.jpg"/><Relationship Id="rId16" Type="http://schemas.openxmlformats.org/officeDocument/2006/relationships/image" Target="../media/image63.jpg"/><Relationship Id="rId18" Type="http://schemas.openxmlformats.org/officeDocument/2006/relationships/image" Target="../media/image5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3.xml"/><Relationship Id="rId4" Type="http://schemas.openxmlformats.org/officeDocument/2006/relationships/image" Target="../media/image58.jpg"/><Relationship Id="rId9" Type="http://schemas.openxmlformats.org/officeDocument/2006/relationships/image" Target="../media/image64.jpg"/><Relationship Id="rId5" Type="http://schemas.openxmlformats.org/officeDocument/2006/relationships/image" Target="../media/image61.jpg"/><Relationship Id="rId6" Type="http://schemas.openxmlformats.org/officeDocument/2006/relationships/image" Target="../media/image59.jpg"/><Relationship Id="rId7" Type="http://schemas.openxmlformats.org/officeDocument/2006/relationships/image" Target="../media/image60.jpg"/><Relationship Id="rId8" Type="http://schemas.openxmlformats.org/officeDocument/2006/relationships/image" Target="../media/image62.jpg"/><Relationship Id="rId11" Type="http://schemas.openxmlformats.org/officeDocument/2006/relationships/image" Target="../media/image67.jpg"/><Relationship Id="rId10" Type="http://schemas.openxmlformats.org/officeDocument/2006/relationships/image" Target="../media/image65.jpg"/><Relationship Id="rId13" Type="http://schemas.openxmlformats.org/officeDocument/2006/relationships/image" Target="../media/image70.jpg"/><Relationship Id="rId12" Type="http://schemas.openxmlformats.org/officeDocument/2006/relationships/image" Target="../media/image66.jpg"/><Relationship Id="rId15" Type="http://schemas.openxmlformats.org/officeDocument/2006/relationships/image" Target="../media/image72.jpg"/><Relationship Id="rId14" Type="http://schemas.openxmlformats.org/officeDocument/2006/relationships/image" Target="../media/image69.jpg"/><Relationship Id="rId17" Type="http://schemas.openxmlformats.org/officeDocument/2006/relationships/image" Target="../media/image74.jpg"/><Relationship Id="rId16" Type="http://schemas.openxmlformats.org/officeDocument/2006/relationships/image" Target="../media/image71.jpg"/><Relationship Id="rId18" Type="http://schemas.openxmlformats.org/officeDocument/2006/relationships/image" Target="../media/image9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3.xml"/><Relationship Id="rId4" Type="http://schemas.openxmlformats.org/officeDocument/2006/relationships/image" Target="../media/image73.jpg"/><Relationship Id="rId9" Type="http://schemas.openxmlformats.org/officeDocument/2006/relationships/image" Target="../media/image79.jpg"/><Relationship Id="rId5" Type="http://schemas.openxmlformats.org/officeDocument/2006/relationships/image" Target="../media/image76.jpg"/><Relationship Id="rId6" Type="http://schemas.openxmlformats.org/officeDocument/2006/relationships/image" Target="../media/image68.jpg"/><Relationship Id="rId7" Type="http://schemas.openxmlformats.org/officeDocument/2006/relationships/image" Target="../media/image84.jpg"/><Relationship Id="rId8" Type="http://schemas.openxmlformats.org/officeDocument/2006/relationships/image" Target="../media/image77.jpg"/><Relationship Id="rId11" Type="http://schemas.openxmlformats.org/officeDocument/2006/relationships/image" Target="../media/image82.jpg"/><Relationship Id="rId10" Type="http://schemas.openxmlformats.org/officeDocument/2006/relationships/image" Target="../media/image78.jpg"/><Relationship Id="rId13" Type="http://schemas.openxmlformats.org/officeDocument/2006/relationships/image" Target="../media/image83.jpg"/><Relationship Id="rId12" Type="http://schemas.openxmlformats.org/officeDocument/2006/relationships/image" Target="../media/image75.jpg"/><Relationship Id="rId15" Type="http://schemas.openxmlformats.org/officeDocument/2006/relationships/image" Target="../media/image81.png"/><Relationship Id="rId14" Type="http://schemas.openxmlformats.org/officeDocument/2006/relationships/image" Target="../media/image85.jpg"/><Relationship Id="rId17" Type="http://schemas.openxmlformats.org/officeDocument/2006/relationships/image" Target="../media/image89.jpg"/><Relationship Id="rId16" Type="http://schemas.openxmlformats.org/officeDocument/2006/relationships/image" Target="../media/image87.jpg"/><Relationship Id="rId18" Type="http://schemas.openxmlformats.org/officeDocument/2006/relationships/image" Target="../media/image8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slide" Target="/ppt/slides/slide3.xml"/><Relationship Id="rId4" Type="http://schemas.openxmlformats.org/officeDocument/2006/relationships/image" Target="../media/image88.jpg"/><Relationship Id="rId9" Type="http://schemas.openxmlformats.org/officeDocument/2006/relationships/image" Target="../media/image86.jpg"/><Relationship Id="rId5" Type="http://schemas.openxmlformats.org/officeDocument/2006/relationships/image" Target="../media/image160.jpg"/><Relationship Id="rId6" Type="http://schemas.openxmlformats.org/officeDocument/2006/relationships/image" Target="../media/image92.jpg"/><Relationship Id="rId7" Type="http://schemas.openxmlformats.org/officeDocument/2006/relationships/image" Target="../media/image91.jpg"/><Relationship Id="rId8" Type="http://schemas.openxmlformats.org/officeDocument/2006/relationships/image" Target="../media/image93.jpg"/><Relationship Id="rId11" Type="http://schemas.openxmlformats.org/officeDocument/2006/relationships/image" Target="../media/image96.jpg"/><Relationship Id="rId10" Type="http://schemas.openxmlformats.org/officeDocument/2006/relationships/image" Target="../media/image94.jpg"/><Relationship Id="rId13" Type="http://schemas.openxmlformats.org/officeDocument/2006/relationships/image" Target="../media/image98.jpg"/><Relationship Id="rId12" Type="http://schemas.openxmlformats.org/officeDocument/2006/relationships/image" Target="../media/image97.jpg"/><Relationship Id="rId15" Type="http://schemas.openxmlformats.org/officeDocument/2006/relationships/image" Target="../media/image103.jpg"/><Relationship Id="rId14" Type="http://schemas.openxmlformats.org/officeDocument/2006/relationships/image" Target="../media/image127.jpg"/><Relationship Id="rId17" Type="http://schemas.openxmlformats.org/officeDocument/2006/relationships/image" Target="../media/image113.jpg"/><Relationship Id="rId16" Type="http://schemas.openxmlformats.org/officeDocument/2006/relationships/image" Target="../media/image108.jpg"/><Relationship Id="rId18" Type="http://schemas.openxmlformats.org/officeDocument/2006/relationships/image" Target="../media/image9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2B4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4978682" y="2153171"/>
            <a:ext cx="8330636" cy="22070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7200" u="none" cap="none" strike="noStrike">
                <a:solidFill>
                  <a:srgbClr val="632B2B"/>
                </a:solidFill>
                <a:latin typeface="Arial"/>
                <a:ea typeface="Arial"/>
                <a:cs typeface="Arial"/>
                <a:sym typeface="Arial"/>
              </a:rPr>
              <a:t>HAPPY TOGETHER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7200" u="none" cap="none" strike="noStrike">
                <a:solidFill>
                  <a:srgbClr val="632B2B"/>
                </a:solidFill>
                <a:latin typeface="Arial"/>
                <a:ea typeface="Arial"/>
                <a:cs typeface="Arial"/>
                <a:sym typeface="Arial"/>
              </a:rPr>
              <a:t>AAC</a:t>
            </a:r>
            <a:endParaRPr b="1" i="0" sz="7200" u="none" cap="none" strike="noStrike">
              <a:solidFill>
                <a:srgbClr val="632B2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1124" y="4811576"/>
            <a:ext cx="2600554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1"/>
          <p:cNvGrpSpPr/>
          <p:nvPr/>
        </p:nvGrpSpPr>
        <p:grpSpPr>
          <a:xfrm>
            <a:off x="13868400" y="8239027"/>
            <a:ext cx="3581399" cy="1374697"/>
            <a:chOff x="12877801" y="4751719"/>
            <a:chExt cx="3810000" cy="1390679"/>
          </a:xfrm>
        </p:grpSpPr>
        <p:sp>
          <p:nvSpPr>
            <p:cNvPr id="87" name="Google Shape;87;p1"/>
            <p:cNvSpPr/>
            <p:nvPr/>
          </p:nvSpPr>
          <p:spPr>
            <a:xfrm>
              <a:off x="12877801" y="4751719"/>
              <a:ext cx="3810000" cy="1390679"/>
            </a:xfrm>
            <a:custGeom>
              <a:rect b="b" l="l" r="r" t="t"/>
              <a:pathLst>
                <a:path extrusionOk="0" h="1545785" w="3141914">
                  <a:moveTo>
                    <a:pt x="3017454" y="1545785"/>
                  </a:moveTo>
                  <a:lnTo>
                    <a:pt x="124460" y="1545785"/>
                  </a:lnTo>
                  <a:cubicBezTo>
                    <a:pt x="55880" y="1545785"/>
                    <a:pt x="0" y="1489905"/>
                    <a:pt x="0" y="14213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17454" y="0"/>
                  </a:lnTo>
                  <a:cubicBezTo>
                    <a:pt x="3086034" y="0"/>
                    <a:pt x="3141914" y="55880"/>
                    <a:pt x="3141914" y="124460"/>
                  </a:cubicBezTo>
                  <a:lnTo>
                    <a:pt x="3141914" y="1421325"/>
                  </a:lnTo>
                  <a:cubicBezTo>
                    <a:pt x="3141914" y="1489905"/>
                    <a:pt x="3086034" y="1545785"/>
                    <a:pt x="3017454" y="1545785"/>
                  </a:cubicBezTo>
                  <a:close/>
                </a:path>
              </a:pathLst>
            </a:custGeom>
            <a:solidFill>
              <a:srgbClr val="FFF3E2">
                <a:alpha val="6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13116345" y="5013221"/>
              <a:ext cx="3332912" cy="867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zh-TW" sz="2400" u="none" cap="none" strike="noStrike">
                  <a:solidFill>
                    <a:srgbClr val="632B2B"/>
                  </a:solidFill>
                  <a:latin typeface="Arial"/>
                  <a:ea typeface="Arial"/>
                  <a:cs typeface="Arial"/>
                  <a:sym typeface="Arial"/>
                </a:rPr>
                <a:t>高師大聽語所碩二</a:t>
              </a:r>
              <a:endParaRPr b="0" i="0" sz="2400" u="none" cap="none" strike="noStrike">
                <a:solidFill>
                  <a:srgbClr val="632B2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zh-TW" sz="2400" u="none" cap="none" strike="noStrike">
                  <a:solidFill>
                    <a:srgbClr val="632B2B"/>
                  </a:solidFill>
                  <a:latin typeface="Arial"/>
                  <a:ea typeface="Arial"/>
                  <a:cs typeface="Arial"/>
                  <a:sym typeface="Arial"/>
                </a:rPr>
                <a:t>邱薇嬛 製作</a:t>
              </a:r>
              <a:endParaRPr b="0" i="0" sz="2400" u="none" cap="none" strike="noStrike">
                <a:solidFill>
                  <a:srgbClr val="632B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0000">
            <a:off x="8758110" y="4790081"/>
            <a:ext cx="2600554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2B4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0"/>
          <p:cNvSpPr/>
          <p:nvPr/>
        </p:nvSpPr>
        <p:spPr>
          <a:xfrm>
            <a:off x="4330440" y="733681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10"/>
          <p:cNvSpPr/>
          <p:nvPr/>
        </p:nvSpPr>
        <p:spPr>
          <a:xfrm>
            <a:off x="4330440" y="432691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10"/>
          <p:cNvSpPr/>
          <p:nvPr/>
        </p:nvSpPr>
        <p:spPr>
          <a:xfrm>
            <a:off x="4330440" y="131701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10"/>
          <p:cNvSpPr/>
          <p:nvPr/>
        </p:nvSpPr>
        <p:spPr>
          <a:xfrm>
            <a:off x="7594079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10"/>
          <p:cNvSpPr/>
          <p:nvPr/>
        </p:nvSpPr>
        <p:spPr>
          <a:xfrm>
            <a:off x="7594079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10"/>
          <p:cNvSpPr/>
          <p:nvPr/>
        </p:nvSpPr>
        <p:spPr>
          <a:xfrm>
            <a:off x="7594079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10"/>
          <p:cNvSpPr/>
          <p:nvPr/>
        </p:nvSpPr>
        <p:spPr>
          <a:xfrm>
            <a:off x="10909560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10"/>
          <p:cNvSpPr/>
          <p:nvPr/>
        </p:nvSpPr>
        <p:spPr>
          <a:xfrm>
            <a:off x="10909560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10"/>
          <p:cNvSpPr/>
          <p:nvPr/>
        </p:nvSpPr>
        <p:spPr>
          <a:xfrm>
            <a:off x="10909560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10"/>
          <p:cNvSpPr/>
          <p:nvPr/>
        </p:nvSpPr>
        <p:spPr>
          <a:xfrm>
            <a:off x="14173198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10"/>
          <p:cNvSpPr/>
          <p:nvPr/>
        </p:nvSpPr>
        <p:spPr>
          <a:xfrm>
            <a:off x="14173198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10"/>
          <p:cNvSpPr/>
          <p:nvPr/>
        </p:nvSpPr>
        <p:spPr>
          <a:xfrm>
            <a:off x="14173198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0"/>
          <p:cNvSpPr/>
          <p:nvPr/>
        </p:nvSpPr>
        <p:spPr>
          <a:xfrm>
            <a:off x="1066801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10"/>
          <p:cNvSpPr/>
          <p:nvPr/>
        </p:nvSpPr>
        <p:spPr>
          <a:xfrm>
            <a:off x="1066801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10"/>
          <p:cNvSpPr/>
          <p:nvPr/>
        </p:nvSpPr>
        <p:spPr>
          <a:xfrm>
            <a:off x="1066801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10"/>
          <p:cNvSpPr txBox="1"/>
          <p:nvPr/>
        </p:nvSpPr>
        <p:spPr>
          <a:xfrm>
            <a:off x="2166532" y="3266482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吃</a:t>
            </a:r>
            <a:endParaRPr/>
          </a:p>
        </p:txBody>
      </p:sp>
      <p:sp>
        <p:nvSpPr>
          <p:cNvPr id="520" name="Google Shape;520;p10"/>
          <p:cNvSpPr txBox="1"/>
          <p:nvPr/>
        </p:nvSpPr>
        <p:spPr>
          <a:xfrm>
            <a:off x="1961075" y="616818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洗手</a:t>
            </a:r>
            <a:endParaRPr/>
          </a:p>
        </p:txBody>
      </p:sp>
      <p:sp>
        <p:nvSpPr>
          <p:cNvPr id="521" name="Google Shape;521;p10"/>
          <p:cNvSpPr txBox="1"/>
          <p:nvPr/>
        </p:nvSpPr>
        <p:spPr>
          <a:xfrm>
            <a:off x="1945683" y="921874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上學</a:t>
            </a:r>
            <a:endParaRPr/>
          </a:p>
        </p:txBody>
      </p:sp>
      <p:sp>
        <p:nvSpPr>
          <p:cNvPr id="522" name="Google Shape;522;p10"/>
          <p:cNvSpPr txBox="1"/>
          <p:nvPr/>
        </p:nvSpPr>
        <p:spPr>
          <a:xfrm>
            <a:off x="8293538" y="3231040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上廁所</a:t>
            </a:r>
            <a:endParaRPr/>
          </a:p>
        </p:txBody>
      </p:sp>
      <p:sp>
        <p:nvSpPr>
          <p:cNvPr id="523" name="Google Shape;523;p10"/>
          <p:cNvSpPr txBox="1"/>
          <p:nvPr/>
        </p:nvSpPr>
        <p:spPr>
          <a:xfrm>
            <a:off x="5369907" y="6168453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穿</a:t>
            </a:r>
            <a:endParaRPr/>
          </a:p>
        </p:txBody>
      </p:sp>
      <p:sp>
        <p:nvSpPr>
          <p:cNvPr id="524" name="Google Shape;524;p10"/>
          <p:cNvSpPr txBox="1"/>
          <p:nvPr/>
        </p:nvSpPr>
        <p:spPr>
          <a:xfrm>
            <a:off x="5275442" y="921874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回家</a:t>
            </a:r>
            <a:endParaRPr/>
          </a:p>
        </p:txBody>
      </p:sp>
      <p:sp>
        <p:nvSpPr>
          <p:cNvPr id="525" name="Google Shape;525;p10"/>
          <p:cNvSpPr txBox="1"/>
          <p:nvPr/>
        </p:nvSpPr>
        <p:spPr>
          <a:xfrm>
            <a:off x="11921632" y="3284284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給</a:t>
            </a:r>
            <a:endParaRPr/>
          </a:p>
        </p:txBody>
      </p:sp>
      <p:sp>
        <p:nvSpPr>
          <p:cNvPr id="526" name="Google Shape;526;p10"/>
          <p:cNvSpPr txBox="1"/>
          <p:nvPr/>
        </p:nvSpPr>
        <p:spPr>
          <a:xfrm>
            <a:off x="8634890" y="6281470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脱</a:t>
            </a:r>
            <a:endParaRPr/>
          </a:p>
        </p:txBody>
      </p:sp>
      <p:sp>
        <p:nvSpPr>
          <p:cNvPr id="527" name="Google Shape;527;p10"/>
          <p:cNvSpPr txBox="1"/>
          <p:nvPr/>
        </p:nvSpPr>
        <p:spPr>
          <a:xfrm>
            <a:off x="8516350" y="920997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睡覺</a:t>
            </a:r>
            <a:endParaRPr/>
          </a:p>
        </p:txBody>
      </p:sp>
      <p:sp>
        <p:nvSpPr>
          <p:cNvPr id="528" name="Google Shape;528;p10"/>
          <p:cNvSpPr txBox="1"/>
          <p:nvPr/>
        </p:nvSpPr>
        <p:spPr>
          <a:xfrm>
            <a:off x="11796803" y="6245324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洗澡</a:t>
            </a:r>
            <a:endParaRPr/>
          </a:p>
        </p:txBody>
      </p:sp>
      <p:sp>
        <p:nvSpPr>
          <p:cNvPr id="529" name="Google Shape;529;p10"/>
          <p:cNvSpPr txBox="1"/>
          <p:nvPr/>
        </p:nvSpPr>
        <p:spPr>
          <a:xfrm>
            <a:off x="12049561" y="9231387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玩</a:t>
            </a:r>
            <a:endParaRPr/>
          </a:p>
        </p:txBody>
      </p:sp>
      <p:sp>
        <p:nvSpPr>
          <p:cNvPr id="530" name="Google Shape;530;p10"/>
          <p:cNvSpPr txBox="1"/>
          <p:nvPr/>
        </p:nvSpPr>
        <p:spPr>
          <a:xfrm>
            <a:off x="15127295" y="3294400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拿</a:t>
            </a:r>
            <a:endParaRPr/>
          </a:p>
        </p:txBody>
      </p:sp>
      <p:sp>
        <p:nvSpPr>
          <p:cNvPr id="531" name="Google Shape;531;p10"/>
          <p:cNvSpPr txBox="1"/>
          <p:nvPr/>
        </p:nvSpPr>
        <p:spPr>
          <a:xfrm>
            <a:off x="15228205" y="6204244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看</a:t>
            </a:r>
            <a:endParaRPr/>
          </a:p>
        </p:txBody>
      </p:sp>
      <p:sp>
        <p:nvSpPr>
          <p:cNvPr id="532" name="Google Shape;532;p10"/>
          <p:cNvSpPr txBox="1"/>
          <p:nvPr/>
        </p:nvSpPr>
        <p:spPr>
          <a:xfrm>
            <a:off x="15294794" y="9170463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聽</a:t>
            </a:r>
            <a:endParaRPr/>
          </a:p>
        </p:txBody>
      </p:sp>
      <p:grpSp>
        <p:nvGrpSpPr>
          <p:cNvPr id="533" name="Google Shape;533;p10"/>
          <p:cNvGrpSpPr/>
          <p:nvPr/>
        </p:nvGrpSpPr>
        <p:grpSpPr>
          <a:xfrm>
            <a:off x="428916" y="498830"/>
            <a:ext cx="358140" cy="358140"/>
            <a:chOff x="0" y="0"/>
            <a:chExt cx="477520" cy="477520"/>
          </a:xfrm>
        </p:grpSpPr>
        <p:sp>
          <p:nvSpPr>
            <p:cNvPr id="534" name="Google Shape;534;p10"/>
            <p:cNvSpPr/>
            <p:nvPr/>
          </p:nvSpPr>
          <p:spPr>
            <a:xfrm>
              <a:off x="0" y="0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535" name="Google Shape;535;p10"/>
            <p:cNvSpPr/>
            <p:nvPr/>
          </p:nvSpPr>
          <p:spPr>
            <a:xfrm>
              <a:off x="0" y="199964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536" name="Google Shape;536;p10"/>
            <p:cNvSpPr/>
            <p:nvPr/>
          </p:nvSpPr>
          <p:spPr>
            <a:xfrm>
              <a:off x="0" y="399927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</p:grpSp>
      <p:sp>
        <p:nvSpPr>
          <p:cNvPr id="537" name="Google Shape;537;p10"/>
          <p:cNvSpPr/>
          <p:nvPr/>
        </p:nvSpPr>
        <p:spPr>
          <a:xfrm>
            <a:off x="1066801" y="293179"/>
            <a:ext cx="131318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動作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10"/>
          <p:cNvSpPr txBox="1"/>
          <p:nvPr/>
        </p:nvSpPr>
        <p:spPr>
          <a:xfrm>
            <a:off x="3333750" y="27622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0"/>
          <p:cNvSpPr txBox="1"/>
          <p:nvPr/>
        </p:nvSpPr>
        <p:spPr>
          <a:xfrm>
            <a:off x="3429000" y="3562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10"/>
          <p:cNvSpPr/>
          <p:nvPr/>
        </p:nvSpPr>
        <p:spPr>
          <a:xfrm>
            <a:off x="15500075" y="357276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回到主頁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10">
            <a:hlinkClick action="ppaction://hlinksldjump" r:id="rId3"/>
          </p:cNvPr>
          <p:cNvSpPr/>
          <p:nvPr/>
        </p:nvSpPr>
        <p:spPr>
          <a:xfrm>
            <a:off x="14596891" y="299282"/>
            <a:ext cx="768566" cy="76944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45200"/>
          </a:solidFill>
          <a:ln cap="flat" cmpd="sng" w="25400">
            <a:solidFill>
              <a:srgbClr val="A520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9034" y="4502444"/>
            <a:ext cx="1828800" cy="15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07030" y="4322865"/>
            <a:ext cx="18288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91916" y="4578644"/>
            <a:ext cx="1828800" cy="14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8180" y="4375444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35150" y="1405268"/>
            <a:ext cx="1624332" cy="1861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36690" y="1354204"/>
            <a:ext cx="1705223" cy="193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10609" y="1317012"/>
            <a:ext cx="1828800" cy="18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108922" y="7301093"/>
            <a:ext cx="2373659" cy="199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609448" y="1291277"/>
            <a:ext cx="1870702" cy="198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357355" y="4281272"/>
            <a:ext cx="2215021" cy="1768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550466" y="7453809"/>
            <a:ext cx="1828800" cy="16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331048" y="1504038"/>
            <a:ext cx="18288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934851" y="7527462"/>
            <a:ext cx="2061656" cy="151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89696" y="7354363"/>
            <a:ext cx="1828800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542050" y="7402069"/>
            <a:ext cx="2158040" cy="176839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10"/>
          <p:cNvSpPr txBox="1"/>
          <p:nvPr/>
        </p:nvSpPr>
        <p:spPr>
          <a:xfrm>
            <a:off x="5332035" y="3202835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喝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B87E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1"/>
          <p:cNvSpPr/>
          <p:nvPr/>
        </p:nvSpPr>
        <p:spPr>
          <a:xfrm>
            <a:off x="4330440" y="733681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11"/>
          <p:cNvSpPr/>
          <p:nvPr/>
        </p:nvSpPr>
        <p:spPr>
          <a:xfrm>
            <a:off x="4330440" y="432691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11"/>
          <p:cNvSpPr/>
          <p:nvPr/>
        </p:nvSpPr>
        <p:spPr>
          <a:xfrm>
            <a:off x="4330440" y="131701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11"/>
          <p:cNvSpPr/>
          <p:nvPr/>
        </p:nvSpPr>
        <p:spPr>
          <a:xfrm>
            <a:off x="7594079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11"/>
          <p:cNvSpPr/>
          <p:nvPr/>
        </p:nvSpPr>
        <p:spPr>
          <a:xfrm>
            <a:off x="7594079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11"/>
          <p:cNvSpPr/>
          <p:nvPr/>
        </p:nvSpPr>
        <p:spPr>
          <a:xfrm>
            <a:off x="7594079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11"/>
          <p:cNvSpPr/>
          <p:nvPr/>
        </p:nvSpPr>
        <p:spPr>
          <a:xfrm>
            <a:off x="10909560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11"/>
          <p:cNvSpPr/>
          <p:nvPr/>
        </p:nvSpPr>
        <p:spPr>
          <a:xfrm>
            <a:off x="10909560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11"/>
          <p:cNvSpPr/>
          <p:nvPr/>
        </p:nvSpPr>
        <p:spPr>
          <a:xfrm>
            <a:off x="10909560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11"/>
          <p:cNvSpPr/>
          <p:nvPr/>
        </p:nvSpPr>
        <p:spPr>
          <a:xfrm>
            <a:off x="14173198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11"/>
          <p:cNvSpPr/>
          <p:nvPr/>
        </p:nvSpPr>
        <p:spPr>
          <a:xfrm>
            <a:off x="14173198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11"/>
          <p:cNvSpPr/>
          <p:nvPr/>
        </p:nvSpPr>
        <p:spPr>
          <a:xfrm>
            <a:off x="14173198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11"/>
          <p:cNvSpPr/>
          <p:nvPr/>
        </p:nvSpPr>
        <p:spPr>
          <a:xfrm>
            <a:off x="1066801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11"/>
          <p:cNvSpPr/>
          <p:nvPr/>
        </p:nvSpPr>
        <p:spPr>
          <a:xfrm>
            <a:off x="1066801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11"/>
          <p:cNvSpPr/>
          <p:nvPr/>
        </p:nvSpPr>
        <p:spPr>
          <a:xfrm>
            <a:off x="1066801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11"/>
          <p:cNvSpPr txBox="1"/>
          <p:nvPr/>
        </p:nvSpPr>
        <p:spPr>
          <a:xfrm>
            <a:off x="1832266" y="6196947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玩具店</a:t>
            </a:r>
            <a:endParaRPr/>
          </a:p>
        </p:txBody>
      </p:sp>
      <p:sp>
        <p:nvSpPr>
          <p:cNvPr id="578" name="Google Shape;578;p11"/>
          <p:cNvSpPr txBox="1"/>
          <p:nvPr/>
        </p:nvSpPr>
        <p:spPr>
          <a:xfrm>
            <a:off x="2191338" y="9212486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家</a:t>
            </a:r>
            <a:endParaRPr/>
          </a:p>
        </p:txBody>
      </p:sp>
      <p:sp>
        <p:nvSpPr>
          <p:cNvPr id="579" name="Google Shape;579;p11"/>
          <p:cNvSpPr txBox="1"/>
          <p:nvPr/>
        </p:nvSpPr>
        <p:spPr>
          <a:xfrm>
            <a:off x="1983290" y="321058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上面</a:t>
            </a:r>
            <a:endParaRPr/>
          </a:p>
        </p:txBody>
      </p:sp>
      <p:sp>
        <p:nvSpPr>
          <p:cNvPr id="580" name="Google Shape;580;p11"/>
          <p:cNvSpPr txBox="1"/>
          <p:nvPr/>
        </p:nvSpPr>
        <p:spPr>
          <a:xfrm>
            <a:off x="5102333" y="6267565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公園</a:t>
            </a:r>
            <a:endParaRPr/>
          </a:p>
        </p:txBody>
      </p:sp>
      <p:sp>
        <p:nvSpPr>
          <p:cNvPr id="581" name="Google Shape;581;p11"/>
          <p:cNvSpPr txBox="1"/>
          <p:nvPr/>
        </p:nvSpPr>
        <p:spPr>
          <a:xfrm>
            <a:off x="4876503" y="9215212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便利商店</a:t>
            </a:r>
            <a:endParaRPr/>
          </a:p>
        </p:txBody>
      </p:sp>
      <p:sp>
        <p:nvSpPr>
          <p:cNvPr id="582" name="Google Shape;582;p11"/>
          <p:cNvSpPr txBox="1"/>
          <p:nvPr/>
        </p:nvSpPr>
        <p:spPr>
          <a:xfrm>
            <a:off x="5298048" y="3213306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下面</a:t>
            </a:r>
            <a:endParaRPr/>
          </a:p>
        </p:txBody>
      </p:sp>
      <p:sp>
        <p:nvSpPr>
          <p:cNvPr id="583" name="Google Shape;583;p11"/>
          <p:cNvSpPr txBox="1"/>
          <p:nvPr/>
        </p:nvSpPr>
        <p:spPr>
          <a:xfrm>
            <a:off x="8514273" y="627525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學校</a:t>
            </a:r>
            <a:endParaRPr/>
          </a:p>
        </p:txBody>
      </p:sp>
      <p:sp>
        <p:nvSpPr>
          <p:cNvPr id="584" name="Google Shape;584;p11"/>
          <p:cNvSpPr txBox="1"/>
          <p:nvPr/>
        </p:nvSpPr>
        <p:spPr>
          <a:xfrm>
            <a:off x="8353643" y="9151287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動物園</a:t>
            </a:r>
            <a:endParaRPr/>
          </a:p>
        </p:txBody>
      </p:sp>
      <p:sp>
        <p:nvSpPr>
          <p:cNvPr id="585" name="Google Shape;585;p11"/>
          <p:cNvSpPr txBox="1"/>
          <p:nvPr/>
        </p:nvSpPr>
        <p:spPr>
          <a:xfrm>
            <a:off x="8562542" y="3223796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左邊</a:t>
            </a:r>
            <a:endParaRPr/>
          </a:p>
        </p:txBody>
      </p:sp>
      <p:sp>
        <p:nvSpPr>
          <p:cNvPr id="586" name="Google Shape;586;p11"/>
          <p:cNvSpPr txBox="1"/>
          <p:nvPr/>
        </p:nvSpPr>
        <p:spPr>
          <a:xfrm>
            <a:off x="11663121" y="6217713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速食店</a:t>
            </a:r>
            <a:endParaRPr/>
          </a:p>
        </p:txBody>
      </p:sp>
      <p:sp>
        <p:nvSpPr>
          <p:cNvPr id="587" name="Google Shape;587;p11"/>
          <p:cNvSpPr txBox="1"/>
          <p:nvPr/>
        </p:nvSpPr>
        <p:spPr>
          <a:xfrm>
            <a:off x="11842658" y="9161266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汽車</a:t>
            </a:r>
            <a:endParaRPr/>
          </a:p>
        </p:txBody>
      </p:sp>
      <p:sp>
        <p:nvSpPr>
          <p:cNvPr id="588" name="Google Shape;588;p11"/>
          <p:cNvSpPr txBox="1"/>
          <p:nvPr/>
        </p:nvSpPr>
        <p:spPr>
          <a:xfrm>
            <a:off x="15142345" y="3236833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右邊</a:t>
            </a:r>
            <a:endParaRPr/>
          </a:p>
        </p:txBody>
      </p:sp>
      <p:sp>
        <p:nvSpPr>
          <p:cNvPr id="589" name="Google Shape;589;p11"/>
          <p:cNvSpPr txBox="1"/>
          <p:nvPr/>
        </p:nvSpPr>
        <p:spPr>
          <a:xfrm>
            <a:off x="15093394" y="628435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教室</a:t>
            </a:r>
            <a:endParaRPr/>
          </a:p>
        </p:txBody>
      </p:sp>
      <p:sp>
        <p:nvSpPr>
          <p:cNvPr id="590" name="Google Shape;590;p11"/>
          <p:cNvSpPr txBox="1"/>
          <p:nvPr/>
        </p:nvSpPr>
        <p:spPr>
          <a:xfrm>
            <a:off x="14783273" y="9320022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公共汽車</a:t>
            </a:r>
            <a:endParaRPr/>
          </a:p>
        </p:txBody>
      </p:sp>
      <p:grpSp>
        <p:nvGrpSpPr>
          <p:cNvPr id="591" name="Google Shape;591;p11"/>
          <p:cNvGrpSpPr/>
          <p:nvPr/>
        </p:nvGrpSpPr>
        <p:grpSpPr>
          <a:xfrm>
            <a:off x="428916" y="498830"/>
            <a:ext cx="358140" cy="358140"/>
            <a:chOff x="0" y="0"/>
            <a:chExt cx="477520" cy="477520"/>
          </a:xfrm>
        </p:grpSpPr>
        <p:sp>
          <p:nvSpPr>
            <p:cNvPr id="592" name="Google Shape;592;p11"/>
            <p:cNvSpPr/>
            <p:nvPr/>
          </p:nvSpPr>
          <p:spPr>
            <a:xfrm>
              <a:off x="0" y="0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593" name="Google Shape;593;p11"/>
            <p:cNvSpPr/>
            <p:nvPr/>
          </p:nvSpPr>
          <p:spPr>
            <a:xfrm>
              <a:off x="0" y="199964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594" name="Google Shape;594;p11"/>
            <p:cNvSpPr/>
            <p:nvPr/>
          </p:nvSpPr>
          <p:spPr>
            <a:xfrm>
              <a:off x="0" y="399927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</p:grpSp>
      <p:sp>
        <p:nvSpPr>
          <p:cNvPr id="595" name="Google Shape;595;p11"/>
          <p:cNvSpPr/>
          <p:nvPr/>
        </p:nvSpPr>
        <p:spPr>
          <a:xfrm>
            <a:off x="1066801" y="293179"/>
            <a:ext cx="300595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地方和交通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11"/>
          <p:cNvSpPr txBox="1"/>
          <p:nvPr/>
        </p:nvSpPr>
        <p:spPr>
          <a:xfrm>
            <a:off x="3333750" y="27622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11"/>
          <p:cNvSpPr txBox="1"/>
          <p:nvPr/>
        </p:nvSpPr>
        <p:spPr>
          <a:xfrm>
            <a:off x="3429000" y="3562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8" name="Google Shape;59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9708" y="1328738"/>
            <a:ext cx="1714934" cy="1917391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1"/>
          <p:cNvSpPr/>
          <p:nvPr/>
        </p:nvSpPr>
        <p:spPr>
          <a:xfrm>
            <a:off x="15500075" y="357276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回到主頁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11">
            <a:hlinkClick action="ppaction://hlinksldjump" r:id="rId4"/>
          </p:cNvPr>
          <p:cNvSpPr/>
          <p:nvPr/>
        </p:nvSpPr>
        <p:spPr>
          <a:xfrm>
            <a:off x="14596891" y="299282"/>
            <a:ext cx="768566" cy="76944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45200"/>
          </a:solidFill>
          <a:ln cap="flat" cmpd="sng" w="25400">
            <a:solidFill>
              <a:srgbClr val="A520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1" name="Google Shape;60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1766" y="1352293"/>
            <a:ext cx="1828800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66144" y="1328738"/>
            <a:ext cx="18288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596891" y="1307728"/>
            <a:ext cx="1828800" cy="18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29708" y="7322487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84086" y="7309612"/>
            <a:ext cx="1701838" cy="176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460767" y="4324349"/>
            <a:ext cx="2057714" cy="184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54036" y="7365913"/>
            <a:ext cx="2030327" cy="16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498348" y="4323032"/>
            <a:ext cx="2244571" cy="194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236171" y="4423709"/>
            <a:ext cx="1828800" cy="16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576611" y="4426825"/>
            <a:ext cx="1828800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1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121889" y="7285059"/>
            <a:ext cx="2186607" cy="17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4630398" y="7285059"/>
            <a:ext cx="18288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1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230661" y="1490286"/>
            <a:ext cx="2030511" cy="1720294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1"/>
          <p:cNvSpPr txBox="1"/>
          <p:nvPr/>
        </p:nvSpPr>
        <p:spPr>
          <a:xfrm>
            <a:off x="11813422" y="3255497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中間</a:t>
            </a:r>
            <a:endParaRPr/>
          </a:p>
        </p:txBody>
      </p:sp>
      <p:pic>
        <p:nvPicPr>
          <p:cNvPr id="615" name="Google Shape;615;p1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178233" y="4418234"/>
            <a:ext cx="1604622" cy="1749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3CE"/>
        </a:soli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2"/>
          <p:cNvSpPr/>
          <p:nvPr/>
        </p:nvSpPr>
        <p:spPr>
          <a:xfrm>
            <a:off x="4330440" y="733681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12"/>
          <p:cNvSpPr/>
          <p:nvPr/>
        </p:nvSpPr>
        <p:spPr>
          <a:xfrm>
            <a:off x="4330440" y="432691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12"/>
          <p:cNvSpPr/>
          <p:nvPr/>
        </p:nvSpPr>
        <p:spPr>
          <a:xfrm>
            <a:off x="4330440" y="131701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12"/>
          <p:cNvSpPr/>
          <p:nvPr/>
        </p:nvSpPr>
        <p:spPr>
          <a:xfrm>
            <a:off x="7594079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12"/>
          <p:cNvSpPr/>
          <p:nvPr/>
        </p:nvSpPr>
        <p:spPr>
          <a:xfrm>
            <a:off x="7594079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12"/>
          <p:cNvSpPr/>
          <p:nvPr/>
        </p:nvSpPr>
        <p:spPr>
          <a:xfrm>
            <a:off x="7594079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12"/>
          <p:cNvSpPr/>
          <p:nvPr/>
        </p:nvSpPr>
        <p:spPr>
          <a:xfrm>
            <a:off x="10909560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2"/>
          <p:cNvSpPr/>
          <p:nvPr/>
        </p:nvSpPr>
        <p:spPr>
          <a:xfrm>
            <a:off x="10909560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12"/>
          <p:cNvSpPr/>
          <p:nvPr/>
        </p:nvSpPr>
        <p:spPr>
          <a:xfrm>
            <a:off x="10909560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12"/>
          <p:cNvSpPr/>
          <p:nvPr/>
        </p:nvSpPr>
        <p:spPr>
          <a:xfrm>
            <a:off x="14173198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12"/>
          <p:cNvSpPr/>
          <p:nvPr/>
        </p:nvSpPr>
        <p:spPr>
          <a:xfrm>
            <a:off x="14173198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12"/>
          <p:cNvSpPr/>
          <p:nvPr/>
        </p:nvSpPr>
        <p:spPr>
          <a:xfrm>
            <a:off x="14173198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12"/>
          <p:cNvSpPr/>
          <p:nvPr/>
        </p:nvSpPr>
        <p:spPr>
          <a:xfrm>
            <a:off x="1066801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12"/>
          <p:cNvSpPr/>
          <p:nvPr/>
        </p:nvSpPr>
        <p:spPr>
          <a:xfrm>
            <a:off x="1066801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2"/>
          <p:cNvSpPr/>
          <p:nvPr/>
        </p:nvSpPr>
        <p:spPr>
          <a:xfrm>
            <a:off x="1066801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12"/>
          <p:cNvSpPr txBox="1"/>
          <p:nvPr/>
        </p:nvSpPr>
        <p:spPr>
          <a:xfrm>
            <a:off x="2045018" y="908588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不要</a:t>
            </a:r>
            <a:endParaRPr/>
          </a:p>
        </p:txBody>
      </p:sp>
      <p:grpSp>
        <p:nvGrpSpPr>
          <p:cNvPr id="636" name="Google Shape;636;p12"/>
          <p:cNvGrpSpPr/>
          <p:nvPr/>
        </p:nvGrpSpPr>
        <p:grpSpPr>
          <a:xfrm>
            <a:off x="428916" y="498830"/>
            <a:ext cx="358140" cy="358140"/>
            <a:chOff x="0" y="0"/>
            <a:chExt cx="477520" cy="477520"/>
          </a:xfrm>
        </p:grpSpPr>
        <p:sp>
          <p:nvSpPr>
            <p:cNvPr id="637" name="Google Shape;637;p12"/>
            <p:cNvSpPr/>
            <p:nvPr/>
          </p:nvSpPr>
          <p:spPr>
            <a:xfrm>
              <a:off x="0" y="0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638" name="Google Shape;638;p12"/>
            <p:cNvSpPr/>
            <p:nvPr/>
          </p:nvSpPr>
          <p:spPr>
            <a:xfrm>
              <a:off x="0" y="199964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639" name="Google Shape;639;p12"/>
            <p:cNvSpPr/>
            <p:nvPr/>
          </p:nvSpPr>
          <p:spPr>
            <a:xfrm>
              <a:off x="0" y="399927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</p:grpSp>
      <p:sp>
        <p:nvSpPr>
          <p:cNvPr id="640" name="Google Shape;640;p12"/>
          <p:cNvSpPr/>
          <p:nvPr/>
        </p:nvSpPr>
        <p:spPr>
          <a:xfrm>
            <a:off x="1066801" y="293179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數字符號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12"/>
          <p:cNvSpPr txBox="1"/>
          <p:nvPr/>
        </p:nvSpPr>
        <p:spPr>
          <a:xfrm>
            <a:off x="3333750" y="27622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12"/>
          <p:cNvSpPr txBox="1"/>
          <p:nvPr/>
        </p:nvSpPr>
        <p:spPr>
          <a:xfrm>
            <a:off x="3429000" y="3562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15500075" y="357276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回到主頁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12">
            <a:hlinkClick action="ppaction://hlinksldjump" r:id="rId3"/>
          </p:cNvPr>
          <p:cNvSpPr/>
          <p:nvPr/>
        </p:nvSpPr>
        <p:spPr>
          <a:xfrm>
            <a:off x="14596891" y="299282"/>
            <a:ext cx="768566" cy="76944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45200"/>
          </a:solidFill>
          <a:ln cap="flat" cmpd="sng" w="25400">
            <a:solidFill>
              <a:srgbClr val="A520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" name="Google Shape;64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7010" y="1551887"/>
            <a:ext cx="1371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54284" y="1579001"/>
            <a:ext cx="1371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95360" y="1551887"/>
            <a:ext cx="1371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880416" y="1479850"/>
            <a:ext cx="1371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81753" y="4587496"/>
            <a:ext cx="1371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90319" y="4587496"/>
            <a:ext cx="1371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269019" y="4589726"/>
            <a:ext cx="1371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558579" y="4574230"/>
            <a:ext cx="1371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839425" y="4587496"/>
            <a:ext cx="1371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67027" y="7350802"/>
            <a:ext cx="1601052" cy="2401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2"/>
          <p:cNvPicPr preferRelativeResize="0"/>
          <p:nvPr/>
        </p:nvPicPr>
        <p:blipFill rotWithShape="1">
          <a:blip r:embed="rId14">
            <a:alphaModFix/>
          </a:blip>
          <a:srcRect b="21947" l="-1850" r="0" t="25400"/>
          <a:stretch/>
        </p:blipFill>
        <p:spPr>
          <a:xfrm>
            <a:off x="4701903" y="7822213"/>
            <a:ext cx="1975848" cy="153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2"/>
          <p:cNvPicPr preferRelativeResize="0"/>
          <p:nvPr/>
        </p:nvPicPr>
        <p:blipFill rotWithShape="1">
          <a:blip r:embed="rId15">
            <a:alphaModFix/>
          </a:blip>
          <a:srcRect b="33146" l="0" r="0" t="22713"/>
          <a:stretch/>
        </p:blipFill>
        <p:spPr>
          <a:xfrm>
            <a:off x="7696200" y="7702038"/>
            <a:ext cx="2533050" cy="153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1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366298" y="7399543"/>
            <a:ext cx="1829723" cy="230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1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4569088" y="7336810"/>
            <a:ext cx="1861974" cy="2344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538683" y="1429767"/>
            <a:ext cx="1657740" cy="208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2B4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3"/>
          <p:cNvSpPr/>
          <p:nvPr/>
        </p:nvSpPr>
        <p:spPr>
          <a:xfrm>
            <a:off x="4330440" y="733681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13"/>
          <p:cNvSpPr/>
          <p:nvPr/>
        </p:nvSpPr>
        <p:spPr>
          <a:xfrm>
            <a:off x="4330440" y="432691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13"/>
          <p:cNvSpPr/>
          <p:nvPr/>
        </p:nvSpPr>
        <p:spPr>
          <a:xfrm>
            <a:off x="4330440" y="131701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13"/>
          <p:cNvSpPr/>
          <p:nvPr/>
        </p:nvSpPr>
        <p:spPr>
          <a:xfrm>
            <a:off x="7594079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13"/>
          <p:cNvSpPr/>
          <p:nvPr/>
        </p:nvSpPr>
        <p:spPr>
          <a:xfrm>
            <a:off x="7594079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13"/>
          <p:cNvSpPr/>
          <p:nvPr/>
        </p:nvSpPr>
        <p:spPr>
          <a:xfrm>
            <a:off x="7594079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13"/>
          <p:cNvSpPr/>
          <p:nvPr/>
        </p:nvSpPr>
        <p:spPr>
          <a:xfrm>
            <a:off x="10909560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13"/>
          <p:cNvSpPr/>
          <p:nvPr/>
        </p:nvSpPr>
        <p:spPr>
          <a:xfrm>
            <a:off x="10909560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13"/>
          <p:cNvSpPr/>
          <p:nvPr/>
        </p:nvSpPr>
        <p:spPr>
          <a:xfrm>
            <a:off x="10909560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13"/>
          <p:cNvSpPr/>
          <p:nvPr/>
        </p:nvSpPr>
        <p:spPr>
          <a:xfrm>
            <a:off x="14173198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13"/>
          <p:cNvSpPr/>
          <p:nvPr/>
        </p:nvSpPr>
        <p:spPr>
          <a:xfrm>
            <a:off x="14173198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13"/>
          <p:cNvSpPr/>
          <p:nvPr/>
        </p:nvSpPr>
        <p:spPr>
          <a:xfrm>
            <a:off x="14173198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13"/>
          <p:cNvSpPr/>
          <p:nvPr/>
        </p:nvSpPr>
        <p:spPr>
          <a:xfrm>
            <a:off x="1066801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13"/>
          <p:cNvSpPr/>
          <p:nvPr/>
        </p:nvSpPr>
        <p:spPr>
          <a:xfrm>
            <a:off x="1066801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13"/>
          <p:cNvSpPr/>
          <p:nvPr/>
        </p:nvSpPr>
        <p:spPr>
          <a:xfrm>
            <a:off x="1066801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13"/>
          <p:cNvSpPr txBox="1"/>
          <p:nvPr/>
        </p:nvSpPr>
        <p:spPr>
          <a:xfrm>
            <a:off x="2168304" y="3213238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早安</a:t>
            </a:r>
            <a:endParaRPr/>
          </a:p>
        </p:txBody>
      </p:sp>
      <p:sp>
        <p:nvSpPr>
          <p:cNvPr id="680" name="Google Shape;680;p13"/>
          <p:cNvSpPr txBox="1"/>
          <p:nvPr/>
        </p:nvSpPr>
        <p:spPr>
          <a:xfrm>
            <a:off x="2019076" y="6224397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謝謝</a:t>
            </a:r>
            <a:endParaRPr/>
          </a:p>
        </p:txBody>
      </p:sp>
      <p:sp>
        <p:nvSpPr>
          <p:cNvPr id="681" name="Google Shape;681;p13"/>
          <p:cNvSpPr txBox="1"/>
          <p:nvPr/>
        </p:nvSpPr>
        <p:spPr>
          <a:xfrm>
            <a:off x="1672502" y="9244135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借過一下</a:t>
            </a:r>
            <a:endParaRPr/>
          </a:p>
        </p:txBody>
      </p:sp>
      <p:sp>
        <p:nvSpPr>
          <p:cNvPr id="682" name="Google Shape;682;p13"/>
          <p:cNvSpPr txBox="1"/>
          <p:nvPr/>
        </p:nvSpPr>
        <p:spPr>
          <a:xfrm>
            <a:off x="5334024" y="321058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午安</a:t>
            </a:r>
            <a:endParaRPr/>
          </a:p>
        </p:txBody>
      </p:sp>
      <p:sp>
        <p:nvSpPr>
          <p:cNvPr id="683" name="Google Shape;683;p13"/>
          <p:cNvSpPr txBox="1"/>
          <p:nvPr/>
        </p:nvSpPr>
        <p:spPr>
          <a:xfrm>
            <a:off x="5102333" y="6267565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對不起</a:t>
            </a:r>
            <a:endParaRPr/>
          </a:p>
        </p:txBody>
      </p:sp>
      <p:sp>
        <p:nvSpPr>
          <p:cNvPr id="684" name="Google Shape;684;p13"/>
          <p:cNvSpPr txBox="1"/>
          <p:nvPr/>
        </p:nvSpPr>
        <p:spPr>
          <a:xfrm>
            <a:off x="5276555" y="923999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想去</a:t>
            </a:r>
            <a:endParaRPr/>
          </a:p>
        </p:txBody>
      </p:sp>
      <p:sp>
        <p:nvSpPr>
          <p:cNvPr id="685" name="Google Shape;685;p13"/>
          <p:cNvSpPr txBox="1"/>
          <p:nvPr/>
        </p:nvSpPr>
        <p:spPr>
          <a:xfrm>
            <a:off x="8380705" y="3213238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晚安</a:t>
            </a:r>
            <a:endParaRPr/>
          </a:p>
        </p:txBody>
      </p:sp>
      <p:sp>
        <p:nvSpPr>
          <p:cNvPr id="686" name="Google Shape;686;p13"/>
          <p:cNvSpPr txBox="1"/>
          <p:nvPr/>
        </p:nvSpPr>
        <p:spPr>
          <a:xfrm>
            <a:off x="8166063" y="6247941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請等一下</a:t>
            </a:r>
            <a:endParaRPr/>
          </a:p>
        </p:txBody>
      </p:sp>
      <p:sp>
        <p:nvSpPr>
          <p:cNvPr id="687" name="Google Shape;687;p13"/>
          <p:cNvSpPr txBox="1"/>
          <p:nvPr/>
        </p:nvSpPr>
        <p:spPr>
          <a:xfrm>
            <a:off x="8382647" y="9244135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為什麼</a:t>
            </a:r>
            <a:endParaRPr/>
          </a:p>
        </p:txBody>
      </p:sp>
      <p:sp>
        <p:nvSpPr>
          <p:cNvPr id="688" name="Google Shape;688;p13"/>
          <p:cNvSpPr txBox="1"/>
          <p:nvPr/>
        </p:nvSpPr>
        <p:spPr>
          <a:xfrm>
            <a:off x="11920403" y="325012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你好</a:t>
            </a:r>
            <a:endParaRPr/>
          </a:p>
        </p:txBody>
      </p:sp>
      <p:sp>
        <p:nvSpPr>
          <p:cNvPr id="689" name="Google Shape;689;p13"/>
          <p:cNvSpPr txBox="1"/>
          <p:nvPr/>
        </p:nvSpPr>
        <p:spPr>
          <a:xfrm>
            <a:off x="11601925" y="6247941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再說一遍</a:t>
            </a:r>
            <a:endParaRPr/>
          </a:p>
        </p:txBody>
      </p:sp>
      <p:sp>
        <p:nvSpPr>
          <p:cNvPr id="690" name="Google Shape;690;p13"/>
          <p:cNvSpPr txBox="1"/>
          <p:nvPr/>
        </p:nvSpPr>
        <p:spPr>
          <a:xfrm>
            <a:off x="11856561" y="9292199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還要</a:t>
            </a:r>
            <a:endParaRPr/>
          </a:p>
        </p:txBody>
      </p:sp>
      <p:sp>
        <p:nvSpPr>
          <p:cNvPr id="691" name="Google Shape;691;p13"/>
          <p:cNvSpPr txBox="1"/>
          <p:nvPr/>
        </p:nvSpPr>
        <p:spPr>
          <a:xfrm>
            <a:off x="15184042" y="321058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再見</a:t>
            </a:r>
            <a:endParaRPr/>
          </a:p>
        </p:txBody>
      </p:sp>
      <p:sp>
        <p:nvSpPr>
          <p:cNvPr id="692" name="Google Shape;692;p13"/>
          <p:cNvSpPr txBox="1"/>
          <p:nvPr/>
        </p:nvSpPr>
        <p:spPr>
          <a:xfrm>
            <a:off x="14882622" y="6278752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不知道</a:t>
            </a:r>
            <a:endParaRPr/>
          </a:p>
        </p:txBody>
      </p:sp>
      <p:grpSp>
        <p:nvGrpSpPr>
          <p:cNvPr id="693" name="Google Shape;693;p13"/>
          <p:cNvGrpSpPr/>
          <p:nvPr/>
        </p:nvGrpSpPr>
        <p:grpSpPr>
          <a:xfrm>
            <a:off x="428916" y="498830"/>
            <a:ext cx="358140" cy="358140"/>
            <a:chOff x="0" y="0"/>
            <a:chExt cx="477520" cy="477520"/>
          </a:xfrm>
        </p:grpSpPr>
        <p:sp>
          <p:nvSpPr>
            <p:cNvPr id="694" name="Google Shape;694;p13"/>
            <p:cNvSpPr/>
            <p:nvPr/>
          </p:nvSpPr>
          <p:spPr>
            <a:xfrm>
              <a:off x="0" y="0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695" name="Google Shape;695;p13"/>
            <p:cNvSpPr/>
            <p:nvPr/>
          </p:nvSpPr>
          <p:spPr>
            <a:xfrm>
              <a:off x="0" y="199964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696" name="Google Shape;696;p13"/>
            <p:cNvSpPr/>
            <p:nvPr/>
          </p:nvSpPr>
          <p:spPr>
            <a:xfrm>
              <a:off x="0" y="399927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</p:grpSp>
      <p:sp>
        <p:nvSpPr>
          <p:cNvPr id="697" name="Google Shape;697;p13"/>
          <p:cNvSpPr/>
          <p:nvPr/>
        </p:nvSpPr>
        <p:spPr>
          <a:xfrm>
            <a:off x="1066801" y="293179"/>
            <a:ext cx="131318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社交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13"/>
          <p:cNvSpPr txBox="1"/>
          <p:nvPr/>
        </p:nvSpPr>
        <p:spPr>
          <a:xfrm>
            <a:off x="3333750" y="27622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13"/>
          <p:cNvSpPr txBox="1"/>
          <p:nvPr/>
        </p:nvSpPr>
        <p:spPr>
          <a:xfrm>
            <a:off x="3429000" y="3562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13"/>
          <p:cNvSpPr/>
          <p:nvPr/>
        </p:nvSpPr>
        <p:spPr>
          <a:xfrm>
            <a:off x="15500075" y="357276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回到主頁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13">
            <a:hlinkClick action="ppaction://hlinksldjump" r:id="rId3"/>
          </p:cNvPr>
          <p:cNvSpPr/>
          <p:nvPr/>
        </p:nvSpPr>
        <p:spPr>
          <a:xfrm>
            <a:off x="14596891" y="299282"/>
            <a:ext cx="768566" cy="76944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45200"/>
          </a:solidFill>
          <a:ln cap="flat" cmpd="sng" w="25400">
            <a:solidFill>
              <a:srgbClr val="A520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2" name="Google Shape;70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581" y="1371601"/>
            <a:ext cx="1828800" cy="18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2491" y="1320645"/>
            <a:ext cx="1615932" cy="191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27936" y="1305580"/>
            <a:ext cx="1828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206395" y="1371600"/>
            <a:ext cx="2186563" cy="186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410617" y="1317012"/>
            <a:ext cx="2268363" cy="193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84930" y="4316017"/>
            <a:ext cx="1828800" cy="18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78884" y="4354637"/>
            <a:ext cx="182880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340839" y="4350991"/>
            <a:ext cx="1828800" cy="17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771847" y="4386915"/>
            <a:ext cx="1456455" cy="186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27027" y="7403367"/>
            <a:ext cx="18288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217895" y="7469245"/>
            <a:ext cx="1384827" cy="1644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1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699623" y="7403367"/>
            <a:ext cx="1828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1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419916" y="7351835"/>
            <a:ext cx="18288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1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56081" y="4444773"/>
            <a:ext cx="18288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4653127" y="7402236"/>
            <a:ext cx="1720874" cy="1912082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3"/>
          <p:cNvSpPr txBox="1"/>
          <p:nvPr/>
        </p:nvSpPr>
        <p:spPr>
          <a:xfrm>
            <a:off x="15193370" y="9317416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好吃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1600200" y="1155889"/>
            <a:ext cx="15468599" cy="8294209"/>
          </a:xfrm>
          <a:custGeom>
            <a:rect b="b" l="l" r="r" t="t"/>
            <a:pathLst>
              <a:path extrusionOk="0" h="1545785" w="3141914">
                <a:moveTo>
                  <a:pt x="3017454" y="1545785"/>
                </a:moveTo>
                <a:lnTo>
                  <a:pt x="124460" y="1545785"/>
                </a:lnTo>
                <a:cubicBezTo>
                  <a:pt x="55880" y="1545785"/>
                  <a:pt x="0" y="1489905"/>
                  <a:pt x="0" y="142132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17454" y="0"/>
                </a:lnTo>
                <a:cubicBezTo>
                  <a:pt x="3086034" y="0"/>
                  <a:pt x="3141914" y="55880"/>
                  <a:pt x="3141914" y="124460"/>
                </a:cubicBezTo>
                <a:lnTo>
                  <a:pt x="3141914" y="1421325"/>
                </a:lnTo>
                <a:cubicBezTo>
                  <a:pt x="3141914" y="1489905"/>
                  <a:pt x="3086034" y="1545785"/>
                  <a:pt x="3017454" y="1545785"/>
                </a:cubicBezTo>
                <a:close/>
              </a:path>
            </a:pathLst>
          </a:custGeom>
          <a:solidFill>
            <a:srgbClr val="FFE3C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2"/>
          <p:cNvGrpSpPr/>
          <p:nvPr/>
        </p:nvGrpSpPr>
        <p:grpSpPr>
          <a:xfrm>
            <a:off x="7353299" y="591585"/>
            <a:ext cx="3581399" cy="1374697"/>
            <a:chOff x="12877800" y="4463694"/>
            <a:chExt cx="3810000" cy="1390679"/>
          </a:xfrm>
        </p:grpSpPr>
        <p:sp>
          <p:nvSpPr>
            <p:cNvPr id="96" name="Google Shape;96;p2"/>
            <p:cNvSpPr/>
            <p:nvPr/>
          </p:nvSpPr>
          <p:spPr>
            <a:xfrm>
              <a:off x="12877800" y="4463694"/>
              <a:ext cx="3810000" cy="1390679"/>
            </a:xfrm>
            <a:custGeom>
              <a:rect b="b" l="l" r="r" t="t"/>
              <a:pathLst>
                <a:path extrusionOk="0" h="1545785" w="3141914">
                  <a:moveTo>
                    <a:pt x="3017454" y="1545785"/>
                  </a:moveTo>
                  <a:lnTo>
                    <a:pt x="124460" y="1545785"/>
                  </a:lnTo>
                  <a:cubicBezTo>
                    <a:pt x="55880" y="1545785"/>
                    <a:pt x="0" y="1489905"/>
                    <a:pt x="0" y="14213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17454" y="0"/>
                  </a:lnTo>
                  <a:cubicBezTo>
                    <a:pt x="3086034" y="0"/>
                    <a:pt x="3141914" y="55880"/>
                    <a:pt x="3141914" y="124460"/>
                  </a:cubicBezTo>
                  <a:lnTo>
                    <a:pt x="3141914" y="1421325"/>
                  </a:lnTo>
                  <a:cubicBezTo>
                    <a:pt x="3141914" y="1489905"/>
                    <a:pt x="3086034" y="1545785"/>
                    <a:pt x="3017454" y="1545785"/>
                  </a:cubicBezTo>
                  <a:close/>
                </a:path>
              </a:pathLst>
            </a:custGeom>
            <a:solidFill>
              <a:srgbClr val="FFC2B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13116344" y="5034559"/>
              <a:ext cx="3332912" cy="512309"/>
            </a:xfrm>
            <a:prstGeom prst="rect">
              <a:avLst/>
            </a:prstGeom>
            <a:solidFill>
              <a:srgbClr val="FFC2B4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800" u="none">
                  <a:solidFill>
                    <a:srgbClr val="632B2B"/>
                  </a:solidFill>
                  <a:latin typeface="Arial"/>
                  <a:ea typeface="Arial"/>
                  <a:cs typeface="Arial"/>
                  <a:sym typeface="Arial"/>
                </a:rPr>
                <a:t>設計理念</a:t>
              </a:r>
              <a:endParaRPr sz="4800" u="none">
                <a:solidFill>
                  <a:srgbClr val="632B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2"/>
          <p:cNvSpPr/>
          <p:nvPr/>
        </p:nvSpPr>
        <p:spPr>
          <a:xfrm>
            <a:off x="2362200" y="1826909"/>
            <a:ext cx="13030200" cy="8121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2" marL="1428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AutoNum type="arabicPeriod"/>
            </a:pPr>
            <a:r>
              <a:rPr b="0" i="0" lang="zh-TW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主頁擺放經常使用的我、要、不要、是、不是，能直接表達需求或是否定、拒絕。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2" marL="1428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AutoNum type="arabicPeriod"/>
            </a:pPr>
            <a:r>
              <a:rPr b="0" i="0" lang="zh-TW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中間的九宮格為常用詞彙類別，點進去後能看到更多詞彙選項，也能與我、要、不要，連接使用。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2" marL="1428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AutoNum type="arabicPeriod"/>
            </a:pPr>
            <a:r>
              <a:rPr b="0" i="0" lang="zh-TW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社交的選項能提供社會互動、開啟、維持、發展和結束溝通互動。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2" marL="1428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AutoNum type="arabicPeriod"/>
            </a:pPr>
            <a:r>
              <a:rPr b="0" i="0" lang="zh-TW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固定模版能依據使用者的需求調整，例：放上家人的照片、喜歡的食物照片、卡通人物。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2" marL="1428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B87E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1066801" y="95250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127000">
            <a:solidFill>
              <a:srgbClr val="945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1066801" y="690052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127000">
            <a:solidFill>
              <a:srgbClr val="945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1063257" y="39243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127000">
            <a:solidFill>
              <a:srgbClr val="945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4267200" y="95250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4267200" y="690052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4263656" y="39243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7464055" y="917945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7464055" y="6865973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7460511" y="3889744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10664454" y="91705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10664454" y="6865087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10660910" y="388885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13866625" y="91705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127000">
            <a:solidFill>
              <a:srgbClr val="945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13866625" y="6865087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127000">
            <a:solidFill>
              <a:srgbClr val="945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13863081" y="388885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127000">
            <a:solidFill>
              <a:srgbClr val="945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175" y="1235871"/>
            <a:ext cx="1485873" cy="16303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2168304" y="2832239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我</a:t>
            </a:r>
            <a:endParaRPr/>
          </a:p>
        </p:txBody>
      </p:sp>
      <p:pic>
        <p:nvPicPr>
          <p:cNvPr descr="一張含有 箭 的圖片&#10;&#10;自動產生的描述" id="120" name="Google Shape;12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1279" y="4282419"/>
            <a:ext cx="182880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2149241" y="5788628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要</a:t>
            </a:r>
            <a:endParaRPr/>
          </a:p>
        </p:txBody>
      </p:sp>
      <p:pic>
        <p:nvPicPr>
          <p:cNvPr descr="一張含有 箭 的圖片&#10;&#10;自動產生的描述" id="122" name="Google Shape;12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1279" y="7200900"/>
            <a:ext cx="1828800" cy="1409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3"/>
          <p:cNvCxnSpPr/>
          <p:nvPr/>
        </p:nvCxnSpPr>
        <p:spPr>
          <a:xfrm flipH="1" rot="10800000">
            <a:off x="1828800" y="7334250"/>
            <a:ext cx="864180" cy="457200"/>
          </a:xfrm>
          <a:prstGeom prst="straightConnector1">
            <a:avLst/>
          </a:prstGeom>
          <a:noFill/>
          <a:ln cap="flat" cmpd="sng" w="1714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3"/>
          <p:cNvCxnSpPr/>
          <p:nvPr/>
        </p:nvCxnSpPr>
        <p:spPr>
          <a:xfrm>
            <a:off x="1828800" y="7334250"/>
            <a:ext cx="883243" cy="400050"/>
          </a:xfrm>
          <a:prstGeom prst="straightConnector1">
            <a:avLst/>
          </a:prstGeom>
          <a:noFill/>
          <a:ln cap="flat" cmpd="sng" w="1714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5" name="Google Shape;125;p3"/>
          <p:cNvSpPr txBox="1"/>
          <p:nvPr/>
        </p:nvSpPr>
        <p:spPr>
          <a:xfrm>
            <a:off x="2045018" y="870488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不要</a:t>
            </a:r>
            <a:endParaRPr/>
          </a:p>
        </p:txBody>
      </p:sp>
      <p:pic>
        <p:nvPicPr>
          <p:cNvPr descr="一張含有 文字 的圖片&#10;&#10;自動產生的描述" id="126" name="Google Shape;126;p3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44810" y="1216821"/>
            <a:ext cx="1621287" cy="17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5185622" y="289230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遊戲</a:t>
            </a:r>
            <a:endParaRPr/>
          </a:p>
        </p:txBody>
      </p:sp>
      <p:pic>
        <p:nvPicPr>
          <p:cNvPr descr="一張含有 文字 的圖片&#10;&#10;自動產生的描述" id="128" name="Google Shape;128;p3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44810" y="4076700"/>
            <a:ext cx="1621287" cy="1621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馬克杯, 美工圖案, 咖啡杯 的圖片&#10;&#10;自動產生的描述" id="129" name="Google Shape;129;p3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12986" y="7048500"/>
            <a:ext cx="1614389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"/>
          <p:cNvSpPr txBox="1"/>
          <p:nvPr/>
        </p:nvSpPr>
        <p:spPr>
          <a:xfrm>
            <a:off x="5104047" y="574849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食物</a:t>
            </a:r>
            <a:endParaRPr/>
          </a:p>
        </p:txBody>
      </p:sp>
      <p:sp>
        <p:nvSpPr>
          <p:cNvPr id="131" name="Google Shape;131;p3"/>
          <p:cNvSpPr txBox="1"/>
          <p:nvPr/>
        </p:nvSpPr>
        <p:spPr>
          <a:xfrm>
            <a:off x="4828780" y="8781161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飲料點心</a:t>
            </a:r>
            <a:endParaRPr/>
          </a:p>
        </p:txBody>
      </p:sp>
      <p:pic>
        <p:nvPicPr>
          <p:cNvPr id="132" name="Google Shape;132;p3">
            <a:hlinkClick action="ppaction://hlinksldjump"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98340" y="1216821"/>
            <a:ext cx="1678173" cy="16315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133" name="Google Shape;133;p3">
            <a:hlinkClick action="ppaction://hlinksldjump"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0553" y="4152900"/>
            <a:ext cx="1526660" cy="1579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134" name="Google Shape;134;p3">
            <a:hlinkClick action="ppaction://hlinksldjump" r:id="rId15"/>
          </p:cNvPr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923027" y="6972300"/>
            <a:ext cx="1967282" cy="159841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 txBox="1"/>
          <p:nvPr/>
        </p:nvSpPr>
        <p:spPr>
          <a:xfrm>
            <a:off x="8380705" y="2832239"/>
            <a:ext cx="902811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人物</a:t>
            </a:r>
            <a:endParaRPr/>
          </a:p>
        </p:txBody>
      </p:sp>
      <p:sp>
        <p:nvSpPr>
          <p:cNvPr id="136" name="Google Shape;136;p3"/>
          <p:cNvSpPr txBox="1"/>
          <p:nvPr/>
        </p:nvSpPr>
        <p:spPr>
          <a:xfrm>
            <a:off x="7889407" y="5742748"/>
            <a:ext cx="19800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身體和衣物</a:t>
            </a:r>
            <a:endParaRPr/>
          </a:p>
        </p:txBody>
      </p:sp>
      <p:sp>
        <p:nvSpPr>
          <p:cNvPr id="137" name="Google Shape;137;p3"/>
          <p:cNvSpPr txBox="1"/>
          <p:nvPr/>
        </p:nvSpPr>
        <p:spPr>
          <a:xfrm>
            <a:off x="8388679" y="876431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感覺</a:t>
            </a:r>
            <a:endParaRPr/>
          </a:p>
        </p:txBody>
      </p:sp>
      <p:pic>
        <p:nvPicPr>
          <p:cNvPr id="138" name="Google Shape;138;p3">
            <a:hlinkClick action="ppaction://hlinksldjump" r:id="rId17"/>
          </p:cNvPr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1350493" y="1034070"/>
            <a:ext cx="1364031" cy="168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>
            <a:hlinkClick action="ppaction://hlinksldjump"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1202765" y="4076700"/>
            <a:ext cx="1598835" cy="159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>
            <a:hlinkClick action="ppaction://hlinksldjump" r:id="rId21"/>
          </p:cNvPr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1497780" y="7160122"/>
            <a:ext cx="1069460" cy="16041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/>
          <p:nvPr/>
        </p:nvSpPr>
        <p:spPr>
          <a:xfrm>
            <a:off x="11563825" y="2776201"/>
            <a:ext cx="902811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動作</a:t>
            </a:r>
            <a:endParaRPr/>
          </a:p>
        </p:txBody>
      </p:sp>
      <p:sp>
        <p:nvSpPr>
          <p:cNvPr id="142" name="Google Shape;142;p3"/>
          <p:cNvSpPr txBox="1"/>
          <p:nvPr/>
        </p:nvSpPr>
        <p:spPr>
          <a:xfrm>
            <a:off x="11043381" y="5756753"/>
            <a:ext cx="19800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地方和交通</a:t>
            </a:r>
            <a:endParaRPr/>
          </a:p>
        </p:txBody>
      </p:sp>
      <p:sp>
        <p:nvSpPr>
          <p:cNvPr id="143" name="Google Shape;143;p3"/>
          <p:cNvSpPr txBox="1"/>
          <p:nvPr/>
        </p:nvSpPr>
        <p:spPr>
          <a:xfrm>
            <a:off x="11222031" y="8778921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數字符號</a:t>
            </a:r>
            <a:endParaRPr/>
          </a:p>
        </p:txBody>
      </p:sp>
      <p:pic>
        <p:nvPicPr>
          <p:cNvPr id="144" name="Google Shape;144;p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4645361" y="1103253"/>
            <a:ext cx="1216735" cy="159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632902" y="4152900"/>
            <a:ext cx="1203557" cy="157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>
            <a:hlinkClick action="ppaction://hlinksldjump" r:id="rId25"/>
          </p:cNvPr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4376431" y="7200900"/>
            <a:ext cx="1828800" cy="1562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47" name="Google Shape;147;p3"/>
          <p:cNvSpPr txBox="1"/>
          <p:nvPr/>
        </p:nvSpPr>
        <p:spPr>
          <a:xfrm>
            <a:off x="14962809" y="2736598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是</a:t>
            </a:r>
            <a:endParaRPr/>
          </a:p>
        </p:txBody>
      </p:sp>
      <p:sp>
        <p:nvSpPr>
          <p:cNvPr id="148" name="Google Shape;148;p3"/>
          <p:cNvSpPr txBox="1"/>
          <p:nvPr/>
        </p:nvSpPr>
        <p:spPr>
          <a:xfrm>
            <a:off x="14802323" y="574849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不是</a:t>
            </a:r>
            <a:endParaRPr/>
          </a:p>
        </p:txBody>
      </p:sp>
      <p:sp>
        <p:nvSpPr>
          <p:cNvPr id="149" name="Google Shape;149;p3"/>
          <p:cNvSpPr txBox="1"/>
          <p:nvPr/>
        </p:nvSpPr>
        <p:spPr>
          <a:xfrm>
            <a:off x="14839425" y="877892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社交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2B4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"/>
          <p:cNvSpPr/>
          <p:nvPr/>
        </p:nvSpPr>
        <p:spPr>
          <a:xfrm>
            <a:off x="4330440" y="733681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4"/>
          <p:cNvSpPr/>
          <p:nvPr/>
        </p:nvSpPr>
        <p:spPr>
          <a:xfrm>
            <a:off x="4330440" y="432691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4"/>
          <p:cNvSpPr/>
          <p:nvPr/>
        </p:nvSpPr>
        <p:spPr>
          <a:xfrm>
            <a:off x="4330440" y="131701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4"/>
          <p:cNvSpPr/>
          <p:nvPr/>
        </p:nvSpPr>
        <p:spPr>
          <a:xfrm>
            <a:off x="7594079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4"/>
          <p:cNvSpPr/>
          <p:nvPr/>
        </p:nvSpPr>
        <p:spPr>
          <a:xfrm>
            <a:off x="7594079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4"/>
          <p:cNvSpPr/>
          <p:nvPr/>
        </p:nvSpPr>
        <p:spPr>
          <a:xfrm>
            <a:off x="7594079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4"/>
          <p:cNvSpPr/>
          <p:nvPr/>
        </p:nvSpPr>
        <p:spPr>
          <a:xfrm>
            <a:off x="10909560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4"/>
          <p:cNvSpPr/>
          <p:nvPr/>
        </p:nvSpPr>
        <p:spPr>
          <a:xfrm>
            <a:off x="10909560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4"/>
          <p:cNvSpPr/>
          <p:nvPr/>
        </p:nvSpPr>
        <p:spPr>
          <a:xfrm>
            <a:off x="10909560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"/>
          <p:cNvSpPr/>
          <p:nvPr/>
        </p:nvSpPr>
        <p:spPr>
          <a:xfrm>
            <a:off x="14173198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4"/>
          <p:cNvSpPr/>
          <p:nvPr/>
        </p:nvSpPr>
        <p:spPr>
          <a:xfrm>
            <a:off x="14173198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4"/>
          <p:cNvSpPr/>
          <p:nvPr/>
        </p:nvSpPr>
        <p:spPr>
          <a:xfrm>
            <a:off x="14173198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4"/>
          <p:cNvSpPr/>
          <p:nvPr/>
        </p:nvSpPr>
        <p:spPr>
          <a:xfrm>
            <a:off x="1066801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4"/>
          <p:cNvSpPr/>
          <p:nvPr/>
        </p:nvSpPr>
        <p:spPr>
          <a:xfrm>
            <a:off x="1066801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4"/>
          <p:cNvSpPr/>
          <p:nvPr/>
        </p:nvSpPr>
        <p:spPr>
          <a:xfrm>
            <a:off x="328945" y="203339"/>
            <a:ext cx="2185655" cy="947563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rgbClr val="FFC2B4">
              <a:alpha val="6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1066801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4"/>
          <p:cNvSpPr txBox="1"/>
          <p:nvPr/>
        </p:nvSpPr>
        <p:spPr>
          <a:xfrm>
            <a:off x="2005750" y="3215498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玩具</a:t>
            </a:r>
            <a:endParaRPr/>
          </a:p>
        </p:txBody>
      </p:sp>
      <p:sp>
        <p:nvSpPr>
          <p:cNvPr id="171" name="Google Shape;171;p4"/>
          <p:cNvSpPr txBox="1"/>
          <p:nvPr/>
        </p:nvSpPr>
        <p:spPr>
          <a:xfrm>
            <a:off x="1961075" y="619079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畫畫</a:t>
            </a:r>
            <a:endParaRPr/>
          </a:p>
        </p:txBody>
      </p:sp>
      <p:sp>
        <p:nvSpPr>
          <p:cNvPr id="172" name="Google Shape;172;p4"/>
          <p:cNvSpPr txBox="1"/>
          <p:nvPr/>
        </p:nvSpPr>
        <p:spPr>
          <a:xfrm>
            <a:off x="1667849" y="9213890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電動玩具</a:t>
            </a:r>
            <a:endParaRPr/>
          </a:p>
        </p:txBody>
      </p:sp>
      <p:sp>
        <p:nvSpPr>
          <p:cNvPr id="173" name="Google Shape;173;p4"/>
          <p:cNvSpPr txBox="1"/>
          <p:nvPr/>
        </p:nvSpPr>
        <p:spPr>
          <a:xfrm>
            <a:off x="5071098" y="3232192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看電視</a:t>
            </a:r>
            <a:endParaRPr/>
          </a:p>
        </p:txBody>
      </p:sp>
      <p:sp>
        <p:nvSpPr>
          <p:cNvPr id="174" name="Google Shape;174;p4"/>
          <p:cNvSpPr txBox="1"/>
          <p:nvPr/>
        </p:nvSpPr>
        <p:spPr>
          <a:xfrm>
            <a:off x="5246152" y="614940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看書</a:t>
            </a:r>
            <a:endParaRPr/>
          </a:p>
        </p:txBody>
      </p:sp>
      <p:sp>
        <p:nvSpPr>
          <p:cNvPr id="175" name="Google Shape;175;p4"/>
          <p:cNvSpPr txBox="1"/>
          <p:nvPr/>
        </p:nvSpPr>
        <p:spPr>
          <a:xfrm>
            <a:off x="5158032" y="9247044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機器人</a:t>
            </a:r>
            <a:endParaRPr/>
          </a:p>
        </p:txBody>
      </p:sp>
      <p:sp>
        <p:nvSpPr>
          <p:cNvPr id="176" name="Google Shape;176;p4"/>
          <p:cNvSpPr txBox="1"/>
          <p:nvPr/>
        </p:nvSpPr>
        <p:spPr>
          <a:xfrm>
            <a:off x="8380705" y="3213238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捉迷藏</a:t>
            </a:r>
            <a:endParaRPr/>
          </a:p>
        </p:txBody>
      </p:sp>
      <p:sp>
        <p:nvSpPr>
          <p:cNvPr id="177" name="Google Shape;177;p4"/>
          <p:cNvSpPr txBox="1"/>
          <p:nvPr/>
        </p:nvSpPr>
        <p:spPr>
          <a:xfrm>
            <a:off x="8590260" y="619898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積木</a:t>
            </a:r>
            <a:endParaRPr/>
          </a:p>
        </p:txBody>
      </p:sp>
      <p:sp>
        <p:nvSpPr>
          <p:cNvPr id="178" name="Google Shape;178;p4"/>
          <p:cNvSpPr txBox="1"/>
          <p:nvPr/>
        </p:nvSpPr>
        <p:spPr>
          <a:xfrm>
            <a:off x="8560241" y="9175839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黏土</a:t>
            </a:r>
            <a:endParaRPr/>
          </a:p>
        </p:txBody>
      </p:sp>
      <p:sp>
        <p:nvSpPr>
          <p:cNvPr id="179" name="Google Shape;179;p4"/>
          <p:cNvSpPr txBox="1"/>
          <p:nvPr/>
        </p:nvSpPr>
        <p:spPr>
          <a:xfrm>
            <a:off x="11650218" y="3226268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溜滑梯</a:t>
            </a:r>
            <a:endParaRPr/>
          </a:p>
        </p:txBody>
      </p:sp>
      <p:sp>
        <p:nvSpPr>
          <p:cNvPr id="180" name="Google Shape;180;p4"/>
          <p:cNvSpPr txBox="1"/>
          <p:nvPr/>
        </p:nvSpPr>
        <p:spPr>
          <a:xfrm>
            <a:off x="11601925" y="6247941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洋娃娃</a:t>
            </a:r>
            <a:endParaRPr/>
          </a:p>
        </p:txBody>
      </p:sp>
      <p:sp>
        <p:nvSpPr>
          <p:cNvPr id="181" name="Google Shape;181;p4"/>
          <p:cNvSpPr txBox="1"/>
          <p:nvPr/>
        </p:nvSpPr>
        <p:spPr>
          <a:xfrm>
            <a:off x="12009290" y="9147209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沙</a:t>
            </a:r>
            <a:endParaRPr/>
          </a:p>
        </p:txBody>
      </p:sp>
      <p:sp>
        <p:nvSpPr>
          <p:cNvPr id="182" name="Google Shape;182;p4"/>
          <p:cNvSpPr txBox="1"/>
          <p:nvPr/>
        </p:nvSpPr>
        <p:spPr>
          <a:xfrm>
            <a:off x="14937170" y="3213238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聽音樂</a:t>
            </a:r>
            <a:endParaRPr/>
          </a:p>
        </p:txBody>
      </p:sp>
      <p:sp>
        <p:nvSpPr>
          <p:cNvPr id="183" name="Google Shape;183;p4"/>
          <p:cNvSpPr txBox="1"/>
          <p:nvPr/>
        </p:nvSpPr>
        <p:spPr>
          <a:xfrm>
            <a:off x="15093394" y="627385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拼圖</a:t>
            </a:r>
            <a:endParaRPr/>
          </a:p>
        </p:txBody>
      </p:sp>
      <p:sp>
        <p:nvSpPr>
          <p:cNvPr id="184" name="Google Shape;184;p4"/>
          <p:cNvSpPr txBox="1"/>
          <p:nvPr/>
        </p:nvSpPr>
        <p:spPr>
          <a:xfrm>
            <a:off x="15117248" y="9175839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郊遊</a:t>
            </a:r>
            <a:endParaRPr/>
          </a:p>
        </p:txBody>
      </p:sp>
      <p:grpSp>
        <p:nvGrpSpPr>
          <p:cNvPr id="185" name="Google Shape;185;p4"/>
          <p:cNvGrpSpPr/>
          <p:nvPr/>
        </p:nvGrpSpPr>
        <p:grpSpPr>
          <a:xfrm>
            <a:off x="428916" y="498830"/>
            <a:ext cx="358140" cy="358140"/>
            <a:chOff x="0" y="0"/>
            <a:chExt cx="477520" cy="477520"/>
          </a:xfrm>
        </p:grpSpPr>
        <p:sp>
          <p:nvSpPr>
            <p:cNvPr id="186" name="Google Shape;186;p4"/>
            <p:cNvSpPr/>
            <p:nvPr/>
          </p:nvSpPr>
          <p:spPr>
            <a:xfrm>
              <a:off x="0" y="0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187" name="Google Shape;187;p4"/>
            <p:cNvSpPr/>
            <p:nvPr/>
          </p:nvSpPr>
          <p:spPr>
            <a:xfrm>
              <a:off x="0" y="199964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188" name="Google Shape;188;p4"/>
            <p:cNvSpPr/>
            <p:nvPr/>
          </p:nvSpPr>
          <p:spPr>
            <a:xfrm>
              <a:off x="0" y="399927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</p:grpSp>
      <p:sp>
        <p:nvSpPr>
          <p:cNvPr id="189" name="Google Shape;189;p4"/>
          <p:cNvSpPr/>
          <p:nvPr/>
        </p:nvSpPr>
        <p:spPr>
          <a:xfrm>
            <a:off x="1066801" y="293179"/>
            <a:ext cx="131318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遊戲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4"/>
          <p:cNvSpPr txBox="1"/>
          <p:nvPr/>
        </p:nvSpPr>
        <p:spPr>
          <a:xfrm>
            <a:off x="3333750" y="27622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一張含有 文字 的圖片&#10;&#10;自動產生的描述" id="191" name="Google Shape;191;p4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0818" y="1507500"/>
            <a:ext cx="1621287" cy="17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"/>
          <p:cNvSpPr txBox="1"/>
          <p:nvPr/>
        </p:nvSpPr>
        <p:spPr>
          <a:xfrm>
            <a:off x="3429000" y="3562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14596891" y="299282"/>
            <a:ext cx="3344878" cy="827435"/>
            <a:chOff x="14596891" y="299282"/>
            <a:chExt cx="3344878" cy="827435"/>
          </a:xfrm>
        </p:grpSpPr>
        <p:sp>
          <p:nvSpPr>
            <p:cNvPr id="194" name="Google Shape;194;p4"/>
            <p:cNvSpPr/>
            <p:nvPr/>
          </p:nvSpPr>
          <p:spPr>
            <a:xfrm>
              <a:off x="15500075" y="357276"/>
              <a:ext cx="2441694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400">
                  <a:solidFill>
                    <a:srgbClr val="945200"/>
                  </a:solidFill>
                  <a:latin typeface="Arial"/>
                  <a:ea typeface="Arial"/>
                  <a:cs typeface="Arial"/>
                  <a:sym typeface="Arial"/>
                </a:rPr>
                <a:t>回到主頁</a:t>
              </a:r>
              <a:endPara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>
              <a:hlinkClick action="ppaction://hlinksldjump" r:id="rId5"/>
            </p:cNvPr>
            <p:cNvSpPr/>
            <p:nvPr/>
          </p:nvSpPr>
          <p:spPr>
            <a:xfrm>
              <a:off x="14596891" y="299282"/>
              <a:ext cx="768566" cy="769441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945200"/>
            </a:solidFill>
            <a:ln cap="flat" cmpd="sng" w="25400">
              <a:solidFill>
                <a:srgbClr val="A520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25342" y="4460291"/>
            <a:ext cx="18288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683361" y="4460424"/>
            <a:ext cx="1775838" cy="18005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198" name="Google Shape;198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389936" y="4460424"/>
            <a:ext cx="1602046" cy="1813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美工圖案 的圖片&#10;&#10;自動產生的描述" id="199" name="Google Shape;199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44087" y="7502305"/>
            <a:ext cx="1591310" cy="16576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 的圖片&#10;&#10;自動產生的描述" id="200" name="Google Shape;200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08473" y="7508010"/>
            <a:ext cx="1535292" cy="17058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201" name="Google Shape;201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574455" y="7331230"/>
            <a:ext cx="18288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標誌 的圖片&#10;&#10;自動產生的描述" id="202" name="Google Shape;202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756020" y="4547006"/>
            <a:ext cx="1828800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203" name="Google Shape;203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82023" y="4369206"/>
            <a:ext cx="18288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630398" y="1547747"/>
            <a:ext cx="18288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205" name="Google Shape;205;p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366760" y="1455000"/>
            <a:ext cx="18288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美工圖案 的圖片&#10;&#10;自動產生的描述" id="206" name="Google Shape;206;p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062252" y="1560852"/>
            <a:ext cx="1828800" cy="149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207" name="Google Shape;207;p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815916" y="1383952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208" name="Google Shape;208;p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1381527" y="7456148"/>
            <a:ext cx="1828800" cy="149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209" name="Google Shape;209;p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4630398" y="7483630"/>
            <a:ext cx="18288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B87E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"/>
          <p:cNvSpPr/>
          <p:nvPr/>
        </p:nvSpPr>
        <p:spPr>
          <a:xfrm>
            <a:off x="4330440" y="733681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5"/>
          <p:cNvSpPr/>
          <p:nvPr/>
        </p:nvSpPr>
        <p:spPr>
          <a:xfrm>
            <a:off x="4330440" y="432691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5"/>
          <p:cNvSpPr/>
          <p:nvPr/>
        </p:nvSpPr>
        <p:spPr>
          <a:xfrm>
            <a:off x="4330440" y="131701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5"/>
          <p:cNvSpPr/>
          <p:nvPr/>
        </p:nvSpPr>
        <p:spPr>
          <a:xfrm>
            <a:off x="7594079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5"/>
          <p:cNvSpPr/>
          <p:nvPr/>
        </p:nvSpPr>
        <p:spPr>
          <a:xfrm>
            <a:off x="7594079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5"/>
          <p:cNvSpPr/>
          <p:nvPr/>
        </p:nvSpPr>
        <p:spPr>
          <a:xfrm>
            <a:off x="7594079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5"/>
          <p:cNvSpPr/>
          <p:nvPr/>
        </p:nvSpPr>
        <p:spPr>
          <a:xfrm>
            <a:off x="10909560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5"/>
          <p:cNvSpPr/>
          <p:nvPr/>
        </p:nvSpPr>
        <p:spPr>
          <a:xfrm>
            <a:off x="10909560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5"/>
          <p:cNvSpPr/>
          <p:nvPr/>
        </p:nvSpPr>
        <p:spPr>
          <a:xfrm>
            <a:off x="10909560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5"/>
          <p:cNvSpPr/>
          <p:nvPr/>
        </p:nvSpPr>
        <p:spPr>
          <a:xfrm>
            <a:off x="14173198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5"/>
          <p:cNvSpPr/>
          <p:nvPr/>
        </p:nvSpPr>
        <p:spPr>
          <a:xfrm>
            <a:off x="14173198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5"/>
          <p:cNvSpPr/>
          <p:nvPr/>
        </p:nvSpPr>
        <p:spPr>
          <a:xfrm>
            <a:off x="14173198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5"/>
          <p:cNvSpPr/>
          <p:nvPr/>
        </p:nvSpPr>
        <p:spPr>
          <a:xfrm>
            <a:off x="1066801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5"/>
          <p:cNvSpPr/>
          <p:nvPr/>
        </p:nvSpPr>
        <p:spPr>
          <a:xfrm>
            <a:off x="1066801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5"/>
          <p:cNvSpPr/>
          <p:nvPr/>
        </p:nvSpPr>
        <p:spPr>
          <a:xfrm>
            <a:off x="1066801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5"/>
          <p:cNvSpPr txBox="1"/>
          <p:nvPr/>
        </p:nvSpPr>
        <p:spPr>
          <a:xfrm>
            <a:off x="1986995" y="319013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早餐</a:t>
            </a:r>
            <a:endParaRPr/>
          </a:p>
        </p:txBody>
      </p:sp>
      <p:sp>
        <p:nvSpPr>
          <p:cNvPr id="230" name="Google Shape;230;p5"/>
          <p:cNvSpPr txBox="1"/>
          <p:nvPr/>
        </p:nvSpPr>
        <p:spPr>
          <a:xfrm>
            <a:off x="1986995" y="626105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午餐</a:t>
            </a:r>
            <a:endParaRPr/>
          </a:p>
        </p:txBody>
      </p:sp>
      <p:sp>
        <p:nvSpPr>
          <p:cNvPr id="231" name="Google Shape;231;p5"/>
          <p:cNvSpPr txBox="1"/>
          <p:nvPr/>
        </p:nvSpPr>
        <p:spPr>
          <a:xfrm>
            <a:off x="2026877" y="926723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晚餐</a:t>
            </a:r>
            <a:endParaRPr/>
          </a:p>
        </p:txBody>
      </p:sp>
      <p:sp>
        <p:nvSpPr>
          <p:cNvPr id="232" name="Google Shape;232;p5"/>
          <p:cNvSpPr txBox="1"/>
          <p:nvPr/>
        </p:nvSpPr>
        <p:spPr>
          <a:xfrm>
            <a:off x="5334024" y="321058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吐司</a:t>
            </a:r>
            <a:endParaRPr/>
          </a:p>
        </p:txBody>
      </p:sp>
      <p:sp>
        <p:nvSpPr>
          <p:cNvPr id="233" name="Google Shape;233;p5"/>
          <p:cNvSpPr txBox="1"/>
          <p:nvPr/>
        </p:nvSpPr>
        <p:spPr>
          <a:xfrm>
            <a:off x="5404250" y="6287453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湯</a:t>
            </a:r>
            <a:endParaRPr/>
          </a:p>
        </p:txBody>
      </p:sp>
      <p:sp>
        <p:nvSpPr>
          <p:cNvPr id="234" name="Google Shape;234;p5"/>
          <p:cNvSpPr txBox="1"/>
          <p:nvPr/>
        </p:nvSpPr>
        <p:spPr>
          <a:xfrm>
            <a:off x="5470096" y="9221530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麵</a:t>
            </a:r>
            <a:endParaRPr/>
          </a:p>
        </p:txBody>
      </p:sp>
      <p:sp>
        <p:nvSpPr>
          <p:cNvPr id="235" name="Google Shape;235;p5"/>
          <p:cNvSpPr txBox="1"/>
          <p:nvPr/>
        </p:nvSpPr>
        <p:spPr>
          <a:xfrm>
            <a:off x="8571260" y="325378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牛奶</a:t>
            </a:r>
            <a:endParaRPr/>
          </a:p>
        </p:txBody>
      </p:sp>
      <p:sp>
        <p:nvSpPr>
          <p:cNvPr id="236" name="Google Shape;236;p5"/>
          <p:cNvSpPr txBox="1"/>
          <p:nvPr/>
        </p:nvSpPr>
        <p:spPr>
          <a:xfrm>
            <a:off x="8738817" y="6281470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飯</a:t>
            </a:r>
            <a:endParaRPr/>
          </a:p>
        </p:txBody>
      </p:sp>
      <p:sp>
        <p:nvSpPr>
          <p:cNvPr id="237" name="Google Shape;237;p5"/>
          <p:cNvSpPr txBox="1"/>
          <p:nvPr/>
        </p:nvSpPr>
        <p:spPr>
          <a:xfrm>
            <a:off x="8514273" y="916945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魚肉</a:t>
            </a:r>
            <a:endParaRPr/>
          </a:p>
        </p:txBody>
      </p:sp>
      <p:sp>
        <p:nvSpPr>
          <p:cNvPr id="238" name="Google Shape;238;p5"/>
          <p:cNvSpPr txBox="1"/>
          <p:nvPr/>
        </p:nvSpPr>
        <p:spPr>
          <a:xfrm>
            <a:off x="12031169" y="3210580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蛋</a:t>
            </a:r>
            <a:endParaRPr/>
          </a:p>
        </p:txBody>
      </p:sp>
      <p:sp>
        <p:nvSpPr>
          <p:cNvPr id="239" name="Google Shape;239;p5"/>
          <p:cNvSpPr txBox="1"/>
          <p:nvPr/>
        </p:nvSpPr>
        <p:spPr>
          <a:xfrm>
            <a:off x="11888607" y="628147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水餃</a:t>
            </a:r>
            <a:endParaRPr/>
          </a:p>
        </p:txBody>
      </p:sp>
      <p:sp>
        <p:nvSpPr>
          <p:cNvPr id="240" name="Google Shape;240;p5"/>
          <p:cNvSpPr txBox="1"/>
          <p:nvPr/>
        </p:nvSpPr>
        <p:spPr>
          <a:xfrm>
            <a:off x="11799446" y="921074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雞塊</a:t>
            </a:r>
            <a:endParaRPr/>
          </a:p>
        </p:txBody>
      </p:sp>
      <p:sp>
        <p:nvSpPr>
          <p:cNvPr id="241" name="Google Shape;241;p5"/>
          <p:cNvSpPr txBox="1"/>
          <p:nvPr/>
        </p:nvSpPr>
        <p:spPr>
          <a:xfrm>
            <a:off x="14913856" y="3156424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三明治</a:t>
            </a:r>
            <a:endParaRPr/>
          </a:p>
        </p:txBody>
      </p:sp>
      <p:sp>
        <p:nvSpPr>
          <p:cNvPr id="242" name="Google Shape;242;p5"/>
          <p:cNvSpPr txBox="1"/>
          <p:nvPr/>
        </p:nvSpPr>
        <p:spPr>
          <a:xfrm>
            <a:off x="15155145" y="625503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漢堡</a:t>
            </a:r>
            <a:endParaRPr/>
          </a:p>
        </p:txBody>
      </p:sp>
      <p:sp>
        <p:nvSpPr>
          <p:cNvPr id="243" name="Google Shape;243;p5"/>
          <p:cNvSpPr txBox="1"/>
          <p:nvPr/>
        </p:nvSpPr>
        <p:spPr>
          <a:xfrm>
            <a:off x="15155145" y="929965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薯條</a:t>
            </a:r>
            <a:endParaRPr/>
          </a:p>
        </p:txBody>
      </p:sp>
      <p:grpSp>
        <p:nvGrpSpPr>
          <p:cNvPr id="244" name="Google Shape;244;p5"/>
          <p:cNvGrpSpPr/>
          <p:nvPr/>
        </p:nvGrpSpPr>
        <p:grpSpPr>
          <a:xfrm>
            <a:off x="428916" y="498830"/>
            <a:ext cx="358140" cy="358140"/>
            <a:chOff x="0" y="0"/>
            <a:chExt cx="477520" cy="477520"/>
          </a:xfrm>
        </p:grpSpPr>
        <p:sp>
          <p:nvSpPr>
            <p:cNvPr id="245" name="Google Shape;245;p5"/>
            <p:cNvSpPr/>
            <p:nvPr/>
          </p:nvSpPr>
          <p:spPr>
            <a:xfrm>
              <a:off x="0" y="0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246" name="Google Shape;246;p5"/>
            <p:cNvSpPr/>
            <p:nvPr/>
          </p:nvSpPr>
          <p:spPr>
            <a:xfrm>
              <a:off x="0" y="199964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247" name="Google Shape;247;p5"/>
            <p:cNvSpPr/>
            <p:nvPr/>
          </p:nvSpPr>
          <p:spPr>
            <a:xfrm>
              <a:off x="0" y="399927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</p:grpSp>
      <p:sp>
        <p:nvSpPr>
          <p:cNvPr id="248" name="Google Shape;248;p5"/>
          <p:cNvSpPr/>
          <p:nvPr/>
        </p:nvSpPr>
        <p:spPr>
          <a:xfrm>
            <a:off x="1066801" y="293179"/>
            <a:ext cx="131318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食物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5"/>
          <p:cNvSpPr txBox="1"/>
          <p:nvPr/>
        </p:nvSpPr>
        <p:spPr>
          <a:xfrm>
            <a:off x="3333750" y="27622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5"/>
          <p:cNvSpPr txBox="1"/>
          <p:nvPr/>
        </p:nvSpPr>
        <p:spPr>
          <a:xfrm>
            <a:off x="3429000" y="3562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15500075" y="357276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回到主頁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5">
            <a:hlinkClick action="ppaction://hlinksldjump" r:id="rId3"/>
          </p:cNvPr>
          <p:cNvSpPr/>
          <p:nvPr/>
        </p:nvSpPr>
        <p:spPr>
          <a:xfrm>
            <a:off x="14596891" y="299282"/>
            <a:ext cx="768566" cy="76944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45200"/>
          </a:solidFill>
          <a:ln cap="flat" cmpd="sng" w="25400">
            <a:solidFill>
              <a:srgbClr val="A520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73308" y="4473251"/>
            <a:ext cx="1828800" cy="17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0255" y="7470841"/>
            <a:ext cx="18288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88638" y="4540250"/>
            <a:ext cx="1828800" cy="147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256" name="Google Shape;256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692152" y="4337555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容器, 籃 的圖片&#10;&#10;自動產生的描述" id="257" name="Google Shape;257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596891" y="7373938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630398" y="1342755"/>
            <a:ext cx="1828800" cy="1663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259" name="Google Shape;259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425612" y="7424738"/>
            <a:ext cx="1828800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077200" y="7475262"/>
            <a:ext cx="1828800" cy="13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366760" y="1391328"/>
            <a:ext cx="18288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782859" y="4382838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263" name="Google Shape;263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7200" y="1323975"/>
            <a:ext cx="18288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264" name="Google Shape;264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782859" y="1407180"/>
            <a:ext cx="18288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265" name="Google Shape;265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524001" y="1442482"/>
            <a:ext cx="1828800" cy="168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美工圖案 的圖片&#10;&#10;自動產生的描述" id="266" name="Google Shape;266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63882" y="7368002"/>
            <a:ext cx="1720769" cy="1852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267" name="Google Shape;267;p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487036" y="4391627"/>
            <a:ext cx="1828800" cy="177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3CE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/>
          <p:nvPr/>
        </p:nvSpPr>
        <p:spPr>
          <a:xfrm>
            <a:off x="4330440" y="733681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6"/>
          <p:cNvSpPr/>
          <p:nvPr/>
        </p:nvSpPr>
        <p:spPr>
          <a:xfrm>
            <a:off x="4330440" y="432691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6"/>
          <p:cNvSpPr/>
          <p:nvPr/>
        </p:nvSpPr>
        <p:spPr>
          <a:xfrm>
            <a:off x="4330440" y="131701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6"/>
          <p:cNvSpPr/>
          <p:nvPr/>
        </p:nvSpPr>
        <p:spPr>
          <a:xfrm>
            <a:off x="7594079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6"/>
          <p:cNvSpPr/>
          <p:nvPr/>
        </p:nvSpPr>
        <p:spPr>
          <a:xfrm>
            <a:off x="7594079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6"/>
          <p:cNvSpPr/>
          <p:nvPr/>
        </p:nvSpPr>
        <p:spPr>
          <a:xfrm>
            <a:off x="7594079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6"/>
          <p:cNvSpPr/>
          <p:nvPr/>
        </p:nvSpPr>
        <p:spPr>
          <a:xfrm>
            <a:off x="10909560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6"/>
          <p:cNvSpPr/>
          <p:nvPr/>
        </p:nvSpPr>
        <p:spPr>
          <a:xfrm>
            <a:off x="10909560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6"/>
          <p:cNvSpPr/>
          <p:nvPr/>
        </p:nvSpPr>
        <p:spPr>
          <a:xfrm>
            <a:off x="10909560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6"/>
          <p:cNvSpPr/>
          <p:nvPr/>
        </p:nvSpPr>
        <p:spPr>
          <a:xfrm>
            <a:off x="14173198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14173198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6"/>
          <p:cNvSpPr/>
          <p:nvPr/>
        </p:nvSpPr>
        <p:spPr>
          <a:xfrm>
            <a:off x="14173198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6"/>
          <p:cNvSpPr/>
          <p:nvPr/>
        </p:nvSpPr>
        <p:spPr>
          <a:xfrm>
            <a:off x="1066801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6"/>
          <p:cNvSpPr/>
          <p:nvPr/>
        </p:nvSpPr>
        <p:spPr>
          <a:xfrm>
            <a:off x="1066801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6"/>
          <p:cNvSpPr/>
          <p:nvPr/>
        </p:nvSpPr>
        <p:spPr>
          <a:xfrm>
            <a:off x="1066801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6"/>
          <p:cNvSpPr txBox="1"/>
          <p:nvPr/>
        </p:nvSpPr>
        <p:spPr>
          <a:xfrm>
            <a:off x="1978343" y="321039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蘋果</a:t>
            </a:r>
            <a:endParaRPr/>
          </a:p>
        </p:txBody>
      </p:sp>
      <p:sp>
        <p:nvSpPr>
          <p:cNvPr id="288" name="Google Shape;288;p6"/>
          <p:cNvSpPr txBox="1"/>
          <p:nvPr/>
        </p:nvSpPr>
        <p:spPr>
          <a:xfrm>
            <a:off x="2045016" y="6277553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糖果</a:t>
            </a:r>
            <a:endParaRPr/>
          </a:p>
        </p:txBody>
      </p:sp>
      <p:sp>
        <p:nvSpPr>
          <p:cNvPr id="289" name="Google Shape;289;p6"/>
          <p:cNvSpPr txBox="1"/>
          <p:nvPr/>
        </p:nvSpPr>
        <p:spPr>
          <a:xfrm>
            <a:off x="2045018" y="908588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開水</a:t>
            </a:r>
            <a:endParaRPr/>
          </a:p>
        </p:txBody>
      </p:sp>
      <p:sp>
        <p:nvSpPr>
          <p:cNvPr id="290" name="Google Shape;290;p6"/>
          <p:cNvSpPr txBox="1"/>
          <p:nvPr/>
        </p:nvSpPr>
        <p:spPr>
          <a:xfrm>
            <a:off x="5187325" y="321039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香蕉</a:t>
            </a:r>
            <a:endParaRPr/>
          </a:p>
        </p:txBody>
      </p:sp>
      <p:sp>
        <p:nvSpPr>
          <p:cNvPr id="291" name="Google Shape;291;p6"/>
          <p:cNvSpPr txBox="1"/>
          <p:nvPr/>
        </p:nvSpPr>
        <p:spPr>
          <a:xfrm>
            <a:off x="5292937" y="6294367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蛋糕</a:t>
            </a:r>
            <a:endParaRPr/>
          </a:p>
        </p:txBody>
      </p:sp>
      <p:sp>
        <p:nvSpPr>
          <p:cNvPr id="292" name="Google Shape;292;p6"/>
          <p:cNvSpPr txBox="1"/>
          <p:nvPr/>
        </p:nvSpPr>
        <p:spPr>
          <a:xfrm>
            <a:off x="5106727" y="9161266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養樂多</a:t>
            </a:r>
            <a:endParaRPr/>
          </a:p>
        </p:txBody>
      </p:sp>
      <p:sp>
        <p:nvSpPr>
          <p:cNvPr id="293" name="Google Shape;293;p6"/>
          <p:cNvSpPr txBox="1"/>
          <p:nvPr/>
        </p:nvSpPr>
        <p:spPr>
          <a:xfrm>
            <a:off x="8380705" y="3213238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西瓜</a:t>
            </a:r>
            <a:endParaRPr/>
          </a:p>
        </p:txBody>
      </p:sp>
      <p:sp>
        <p:nvSpPr>
          <p:cNvPr id="294" name="Google Shape;294;p6"/>
          <p:cNvSpPr txBox="1"/>
          <p:nvPr/>
        </p:nvSpPr>
        <p:spPr>
          <a:xfrm>
            <a:off x="8380704" y="624794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餅乾</a:t>
            </a:r>
            <a:endParaRPr/>
          </a:p>
        </p:txBody>
      </p:sp>
      <p:sp>
        <p:nvSpPr>
          <p:cNvPr id="295" name="Google Shape;295;p6"/>
          <p:cNvSpPr txBox="1"/>
          <p:nvPr/>
        </p:nvSpPr>
        <p:spPr>
          <a:xfrm>
            <a:off x="8229600" y="9171072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珍珠奶茶</a:t>
            </a:r>
            <a:endParaRPr/>
          </a:p>
        </p:txBody>
      </p:sp>
      <p:sp>
        <p:nvSpPr>
          <p:cNvPr id="296" name="Google Shape;296;p6"/>
          <p:cNvSpPr txBox="1"/>
          <p:nvPr/>
        </p:nvSpPr>
        <p:spPr>
          <a:xfrm>
            <a:off x="11829967" y="3249184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芭樂</a:t>
            </a:r>
            <a:endParaRPr/>
          </a:p>
        </p:txBody>
      </p:sp>
      <p:sp>
        <p:nvSpPr>
          <p:cNvPr id="297" name="Google Shape;297;p6"/>
          <p:cNvSpPr txBox="1"/>
          <p:nvPr/>
        </p:nvSpPr>
        <p:spPr>
          <a:xfrm>
            <a:off x="11601925" y="6247941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冰淇淋</a:t>
            </a:r>
            <a:endParaRPr/>
          </a:p>
        </p:txBody>
      </p:sp>
      <p:sp>
        <p:nvSpPr>
          <p:cNvPr id="298" name="Google Shape;298;p6"/>
          <p:cNvSpPr txBox="1"/>
          <p:nvPr/>
        </p:nvSpPr>
        <p:spPr>
          <a:xfrm>
            <a:off x="11754611" y="917233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汽水</a:t>
            </a:r>
            <a:endParaRPr/>
          </a:p>
        </p:txBody>
      </p:sp>
      <p:sp>
        <p:nvSpPr>
          <p:cNvPr id="299" name="Google Shape;299;p6"/>
          <p:cNvSpPr txBox="1"/>
          <p:nvPr/>
        </p:nvSpPr>
        <p:spPr>
          <a:xfrm>
            <a:off x="15093394" y="326602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草莓</a:t>
            </a:r>
            <a:endParaRPr/>
          </a:p>
        </p:txBody>
      </p:sp>
      <p:sp>
        <p:nvSpPr>
          <p:cNvPr id="300" name="Google Shape;300;p6"/>
          <p:cNvSpPr txBox="1"/>
          <p:nvPr/>
        </p:nvSpPr>
        <p:spPr>
          <a:xfrm>
            <a:off x="14981173" y="625532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布丁</a:t>
            </a:r>
            <a:endParaRPr/>
          </a:p>
        </p:txBody>
      </p:sp>
      <p:sp>
        <p:nvSpPr>
          <p:cNvPr id="301" name="Google Shape;301;p6"/>
          <p:cNvSpPr txBox="1"/>
          <p:nvPr/>
        </p:nvSpPr>
        <p:spPr>
          <a:xfrm>
            <a:off x="14981173" y="918673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果汁</a:t>
            </a:r>
            <a:endParaRPr/>
          </a:p>
        </p:txBody>
      </p:sp>
      <p:grpSp>
        <p:nvGrpSpPr>
          <p:cNvPr id="302" name="Google Shape;302;p6"/>
          <p:cNvGrpSpPr/>
          <p:nvPr/>
        </p:nvGrpSpPr>
        <p:grpSpPr>
          <a:xfrm>
            <a:off x="428916" y="498830"/>
            <a:ext cx="358140" cy="358140"/>
            <a:chOff x="0" y="0"/>
            <a:chExt cx="477520" cy="477520"/>
          </a:xfrm>
        </p:grpSpPr>
        <p:sp>
          <p:nvSpPr>
            <p:cNvPr id="303" name="Google Shape;303;p6"/>
            <p:cNvSpPr/>
            <p:nvPr/>
          </p:nvSpPr>
          <p:spPr>
            <a:xfrm>
              <a:off x="0" y="0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304" name="Google Shape;304;p6"/>
            <p:cNvSpPr/>
            <p:nvPr/>
          </p:nvSpPr>
          <p:spPr>
            <a:xfrm>
              <a:off x="0" y="199964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305" name="Google Shape;305;p6"/>
            <p:cNvSpPr/>
            <p:nvPr/>
          </p:nvSpPr>
          <p:spPr>
            <a:xfrm>
              <a:off x="0" y="399927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</p:grpSp>
      <p:sp>
        <p:nvSpPr>
          <p:cNvPr id="306" name="Google Shape;306;p6"/>
          <p:cNvSpPr/>
          <p:nvPr/>
        </p:nvSpPr>
        <p:spPr>
          <a:xfrm>
            <a:off x="1066801" y="293179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飲料點心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6"/>
          <p:cNvSpPr txBox="1"/>
          <p:nvPr/>
        </p:nvSpPr>
        <p:spPr>
          <a:xfrm>
            <a:off x="3333750" y="27622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6"/>
          <p:cNvSpPr txBox="1"/>
          <p:nvPr/>
        </p:nvSpPr>
        <p:spPr>
          <a:xfrm>
            <a:off x="3429000" y="3562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6"/>
          <p:cNvSpPr/>
          <p:nvPr/>
        </p:nvSpPr>
        <p:spPr>
          <a:xfrm>
            <a:off x="15500075" y="357276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回到主頁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6">
            <a:hlinkClick action="ppaction://hlinksldjump" r:id="rId3"/>
          </p:cNvPr>
          <p:cNvSpPr/>
          <p:nvPr/>
        </p:nvSpPr>
        <p:spPr>
          <a:xfrm>
            <a:off x="14596891" y="299282"/>
            <a:ext cx="768566" cy="76944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45200"/>
          </a:solidFill>
          <a:ln cap="flat" cmpd="sng" w="25400">
            <a:solidFill>
              <a:srgbClr val="A520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18241" y="4615981"/>
            <a:ext cx="18288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, 向量圖形 的圖片&#10;&#10;自動產生的描述" id="312" name="Google Shape;31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9397" y="4329069"/>
            <a:ext cx="18288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7322" y="4443369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314" name="Google Shape;31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441360" y="4326911"/>
            <a:ext cx="1529312" cy="19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596891" y="4376409"/>
            <a:ext cx="1743766" cy="18769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美工圖案 的圖片&#10;&#10;自動產生的描述" id="316" name="Google Shape;316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91140" y="7352050"/>
            <a:ext cx="1621520" cy="1722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317" name="Google Shape;317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4809938" y="7374766"/>
            <a:ext cx="1380276" cy="17636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318" name="Google Shape;318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397186" y="7475500"/>
            <a:ext cx="1451422" cy="16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798849" y="7497769"/>
            <a:ext cx="1395147" cy="1550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320" name="Google Shape;320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948427" y="7497769"/>
            <a:ext cx="1529421" cy="16674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321" name="Google Shape;321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11722" y="1462005"/>
            <a:ext cx="1497832" cy="171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678977" y="1277833"/>
            <a:ext cx="1828800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077200" y="1285623"/>
            <a:ext cx="18288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491359" y="1360500"/>
            <a:ext cx="1613555" cy="182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4630398" y="1396167"/>
            <a:ext cx="1828800" cy="18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2B4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"/>
          <p:cNvSpPr/>
          <p:nvPr/>
        </p:nvSpPr>
        <p:spPr>
          <a:xfrm>
            <a:off x="4330440" y="733681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7"/>
          <p:cNvSpPr/>
          <p:nvPr/>
        </p:nvSpPr>
        <p:spPr>
          <a:xfrm>
            <a:off x="4330440" y="432691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7"/>
          <p:cNvSpPr/>
          <p:nvPr/>
        </p:nvSpPr>
        <p:spPr>
          <a:xfrm>
            <a:off x="4330440" y="131701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7"/>
          <p:cNvSpPr/>
          <p:nvPr/>
        </p:nvSpPr>
        <p:spPr>
          <a:xfrm>
            <a:off x="7594079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7"/>
          <p:cNvSpPr/>
          <p:nvPr/>
        </p:nvSpPr>
        <p:spPr>
          <a:xfrm>
            <a:off x="7594079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7"/>
          <p:cNvSpPr/>
          <p:nvPr/>
        </p:nvSpPr>
        <p:spPr>
          <a:xfrm>
            <a:off x="7594079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7"/>
          <p:cNvSpPr/>
          <p:nvPr/>
        </p:nvSpPr>
        <p:spPr>
          <a:xfrm>
            <a:off x="10909560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7"/>
          <p:cNvSpPr/>
          <p:nvPr/>
        </p:nvSpPr>
        <p:spPr>
          <a:xfrm>
            <a:off x="10909560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7"/>
          <p:cNvSpPr/>
          <p:nvPr/>
        </p:nvSpPr>
        <p:spPr>
          <a:xfrm>
            <a:off x="10909560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7"/>
          <p:cNvSpPr/>
          <p:nvPr/>
        </p:nvSpPr>
        <p:spPr>
          <a:xfrm>
            <a:off x="14173198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7"/>
          <p:cNvSpPr/>
          <p:nvPr/>
        </p:nvSpPr>
        <p:spPr>
          <a:xfrm>
            <a:off x="14173198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7"/>
          <p:cNvSpPr/>
          <p:nvPr/>
        </p:nvSpPr>
        <p:spPr>
          <a:xfrm>
            <a:off x="14173198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7"/>
          <p:cNvSpPr/>
          <p:nvPr/>
        </p:nvSpPr>
        <p:spPr>
          <a:xfrm>
            <a:off x="1066801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7"/>
          <p:cNvSpPr/>
          <p:nvPr/>
        </p:nvSpPr>
        <p:spPr>
          <a:xfrm>
            <a:off x="1066801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7"/>
          <p:cNvSpPr/>
          <p:nvPr/>
        </p:nvSpPr>
        <p:spPr>
          <a:xfrm>
            <a:off x="1066801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7"/>
          <p:cNvSpPr txBox="1"/>
          <p:nvPr/>
        </p:nvSpPr>
        <p:spPr>
          <a:xfrm>
            <a:off x="2168304" y="3213238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你</a:t>
            </a:r>
            <a:endParaRPr/>
          </a:p>
        </p:txBody>
      </p:sp>
      <p:sp>
        <p:nvSpPr>
          <p:cNvPr id="346" name="Google Shape;346;p7"/>
          <p:cNvSpPr txBox="1"/>
          <p:nvPr/>
        </p:nvSpPr>
        <p:spPr>
          <a:xfrm>
            <a:off x="2181603" y="6251778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他</a:t>
            </a:r>
            <a:endParaRPr/>
          </a:p>
        </p:txBody>
      </p:sp>
      <p:sp>
        <p:nvSpPr>
          <p:cNvPr id="347" name="Google Shape;347;p7"/>
          <p:cNvSpPr txBox="1"/>
          <p:nvPr/>
        </p:nvSpPr>
        <p:spPr>
          <a:xfrm>
            <a:off x="2045018" y="908588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同學</a:t>
            </a:r>
            <a:endParaRPr/>
          </a:p>
        </p:txBody>
      </p:sp>
      <p:sp>
        <p:nvSpPr>
          <p:cNvPr id="348" name="Google Shape;348;p7"/>
          <p:cNvSpPr txBox="1"/>
          <p:nvPr/>
        </p:nvSpPr>
        <p:spPr>
          <a:xfrm>
            <a:off x="5334024" y="321058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爸爸</a:t>
            </a:r>
            <a:endParaRPr/>
          </a:p>
        </p:txBody>
      </p:sp>
      <p:sp>
        <p:nvSpPr>
          <p:cNvPr id="349" name="Google Shape;349;p7"/>
          <p:cNvSpPr txBox="1"/>
          <p:nvPr/>
        </p:nvSpPr>
        <p:spPr>
          <a:xfrm>
            <a:off x="5317466" y="6293349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媽媽</a:t>
            </a:r>
            <a:endParaRPr/>
          </a:p>
        </p:txBody>
      </p:sp>
      <p:sp>
        <p:nvSpPr>
          <p:cNvPr id="350" name="Google Shape;350;p7"/>
          <p:cNvSpPr txBox="1"/>
          <p:nvPr/>
        </p:nvSpPr>
        <p:spPr>
          <a:xfrm>
            <a:off x="5276555" y="9161178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老師</a:t>
            </a:r>
            <a:endParaRPr/>
          </a:p>
        </p:txBody>
      </p:sp>
      <p:sp>
        <p:nvSpPr>
          <p:cNvPr id="351" name="Google Shape;351;p7"/>
          <p:cNvSpPr txBox="1"/>
          <p:nvPr/>
        </p:nvSpPr>
        <p:spPr>
          <a:xfrm>
            <a:off x="8380705" y="3213238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哥哥</a:t>
            </a:r>
            <a:endParaRPr/>
          </a:p>
        </p:txBody>
      </p:sp>
      <p:sp>
        <p:nvSpPr>
          <p:cNvPr id="352" name="Google Shape;352;p7"/>
          <p:cNvSpPr txBox="1"/>
          <p:nvPr/>
        </p:nvSpPr>
        <p:spPr>
          <a:xfrm>
            <a:off x="8380704" y="624794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弟弟</a:t>
            </a:r>
            <a:endParaRPr/>
          </a:p>
        </p:txBody>
      </p:sp>
      <p:sp>
        <p:nvSpPr>
          <p:cNvPr id="353" name="Google Shape;353;p7"/>
          <p:cNvSpPr txBox="1"/>
          <p:nvPr/>
        </p:nvSpPr>
        <p:spPr>
          <a:xfrm>
            <a:off x="8036957" y="9282469"/>
            <a:ext cx="19800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語言治療師</a:t>
            </a:r>
            <a:endParaRPr/>
          </a:p>
        </p:txBody>
      </p:sp>
      <p:sp>
        <p:nvSpPr>
          <p:cNvPr id="354" name="Google Shape;354;p7"/>
          <p:cNvSpPr txBox="1"/>
          <p:nvPr/>
        </p:nvSpPr>
        <p:spPr>
          <a:xfrm>
            <a:off x="11883223" y="3221928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姊姊</a:t>
            </a:r>
            <a:endParaRPr/>
          </a:p>
        </p:txBody>
      </p:sp>
      <p:sp>
        <p:nvSpPr>
          <p:cNvPr id="355" name="Google Shape;355;p7"/>
          <p:cNvSpPr txBox="1"/>
          <p:nvPr/>
        </p:nvSpPr>
        <p:spPr>
          <a:xfrm>
            <a:off x="11869942" y="624794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妹妹</a:t>
            </a:r>
            <a:endParaRPr/>
          </a:p>
        </p:txBody>
      </p:sp>
      <p:sp>
        <p:nvSpPr>
          <p:cNvPr id="356" name="Google Shape;356;p7"/>
          <p:cNvSpPr txBox="1"/>
          <p:nvPr/>
        </p:nvSpPr>
        <p:spPr>
          <a:xfrm>
            <a:off x="11366760" y="9235751"/>
            <a:ext cx="19800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物理治療師</a:t>
            </a:r>
            <a:endParaRPr/>
          </a:p>
        </p:txBody>
      </p:sp>
      <p:sp>
        <p:nvSpPr>
          <p:cNvPr id="357" name="Google Shape;357;p7"/>
          <p:cNvSpPr txBox="1"/>
          <p:nvPr/>
        </p:nvSpPr>
        <p:spPr>
          <a:xfrm>
            <a:off x="15093394" y="321058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爺爺</a:t>
            </a:r>
            <a:endParaRPr/>
          </a:p>
        </p:txBody>
      </p:sp>
      <p:sp>
        <p:nvSpPr>
          <p:cNvPr id="358" name="Google Shape;358;p7"/>
          <p:cNvSpPr txBox="1"/>
          <p:nvPr/>
        </p:nvSpPr>
        <p:spPr>
          <a:xfrm>
            <a:off x="15093394" y="6227475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奶奶</a:t>
            </a:r>
            <a:endParaRPr/>
          </a:p>
        </p:txBody>
      </p:sp>
      <p:sp>
        <p:nvSpPr>
          <p:cNvPr id="359" name="Google Shape;359;p7"/>
          <p:cNvSpPr txBox="1"/>
          <p:nvPr/>
        </p:nvSpPr>
        <p:spPr>
          <a:xfrm>
            <a:off x="14639314" y="9163694"/>
            <a:ext cx="19800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職能治療師</a:t>
            </a:r>
            <a:endParaRPr/>
          </a:p>
        </p:txBody>
      </p:sp>
      <p:grpSp>
        <p:nvGrpSpPr>
          <p:cNvPr id="360" name="Google Shape;360;p7"/>
          <p:cNvGrpSpPr/>
          <p:nvPr/>
        </p:nvGrpSpPr>
        <p:grpSpPr>
          <a:xfrm>
            <a:off x="428916" y="498830"/>
            <a:ext cx="358140" cy="358140"/>
            <a:chOff x="0" y="0"/>
            <a:chExt cx="477520" cy="477520"/>
          </a:xfrm>
        </p:grpSpPr>
        <p:sp>
          <p:nvSpPr>
            <p:cNvPr id="361" name="Google Shape;361;p7"/>
            <p:cNvSpPr/>
            <p:nvPr/>
          </p:nvSpPr>
          <p:spPr>
            <a:xfrm>
              <a:off x="0" y="0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362" name="Google Shape;362;p7"/>
            <p:cNvSpPr/>
            <p:nvPr/>
          </p:nvSpPr>
          <p:spPr>
            <a:xfrm>
              <a:off x="0" y="199964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363" name="Google Shape;363;p7"/>
            <p:cNvSpPr/>
            <p:nvPr/>
          </p:nvSpPr>
          <p:spPr>
            <a:xfrm>
              <a:off x="0" y="399927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</p:grpSp>
      <p:sp>
        <p:nvSpPr>
          <p:cNvPr id="364" name="Google Shape;364;p7"/>
          <p:cNvSpPr/>
          <p:nvPr/>
        </p:nvSpPr>
        <p:spPr>
          <a:xfrm>
            <a:off x="1066801" y="293179"/>
            <a:ext cx="131318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人物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7"/>
          <p:cNvSpPr txBox="1"/>
          <p:nvPr/>
        </p:nvSpPr>
        <p:spPr>
          <a:xfrm>
            <a:off x="3333750" y="27622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7"/>
          <p:cNvSpPr txBox="1"/>
          <p:nvPr/>
        </p:nvSpPr>
        <p:spPr>
          <a:xfrm>
            <a:off x="3429000" y="3562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7"/>
          <p:cNvSpPr/>
          <p:nvPr/>
        </p:nvSpPr>
        <p:spPr>
          <a:xfrm>
            <a:off x="15500075" y="357276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回到主頁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7">
            <a:hlinkClick action="ppaction://hlinksldjump" r:id="rId3"/>
          </p:cNvPr>
          <p:cNvSpPr/>
          <p:nvPr/>
        </p:nvSpPr>
        <p:spPr>
          <a:xfrm>
            <a:off x="14596891" y="299282"/>
            <a:ext cx="768566" cy="76944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45200"/>
          </a:solidFill>
          <a:ln cap="flat" cmpd="sng" w="25400">
            <a:solidFill>
              <a:srgbClr val="A520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6710" y="1451073"/>
            <a:ext cx="18288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370" name="Google Shape;37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1" y="4368918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6259" y="1382026"/>
            <a:ext cx="1828800" cy="18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54472" y="4309069"/>
            <a:ext cx="18288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運輸 的圖片&#10;&#10;自動產生的描述" id="373" name="Google Shape;373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37612" y="1471158"/>
            <a:ext cx="1828800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12572" y="4424075"/>
            <a:ext cx="1828800" cy="18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366760" y="1403876"/>
            <a:ext cx="18288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366760" y="4381618"/>
            <a:ext cx="1828800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美工圖案 的圖片&#10;&#10;自動產生的描述" id="377" name="Google Shape;377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630398" y="1375302"/>
            <a:ext cx="1828800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378" name="Google Shape;378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585675" y="4381618"/>
            <a:ext cx="18288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, 美工圖案 的圖片&#10;&#10;自動產生的描述" id="379" name="Google Shape;379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97315" y="7406362"/>
            <a:ext cx="18288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380" name="Google Shape;380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703171" y="7352050"/>
            <a:ext cx="2049581" cy="1679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381" name="Google Shape;381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847149" y="7336811"/>
            <a:ext cx="2169651" cy="1823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382" name="Google Shape;382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420228" y="7442490"/>
            <a:ext cx="1634708" cy="17028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383" name="Google Shape;383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4481547" y="7336810"/>
            <a:ext cx="2126502" cy="1668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B87E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8"/>
          <p:cNvSpPr/>
          <p:nvPr/>
        </p:nvSpPr>
        <p:spPr>
          <a:xfrm>
            <a:off x="4330440" y="733681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8"/>
          <p:cNvSpPr/>
          <p:nvPr/>
        </p:nvSpPr>
        <p:spPr>
          <a:xfrm>
            <a:off x="4330440" y="432691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8"/>
          <p:cNvSpPr/>
          <p:nvPr/>
        </p:nvSpPr>
        <p:spPr>
          <a:xfrm>
            <a:off x="4330440" y="131701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8"/>
          <p:cNvSpPr/>
          <p:nvPr/>
        </p:nvSpPr>
        <p:spPr>
          <a:xfrm>
            <a:off x="7594079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8"/>
          <p:cNvSpPr/>
          <p:nvPr/>
        </p:nvSpPr>
        <p:spPr>
          <a:xfrm>
            <a:off x="7594079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8"/>
          <p:cNvSpPr/>
          <p:nvPr/>
        </p:nvSpPr>
        <p:spPr>
          <a:xfrm>
            <a:off x="7594079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8"/>
          <p:cNvSpPr/>
          <p:nvPr/>
        </p:nvSpPr>
        <p:spPr>
          <a:xfrm>
            <a:off x="10909560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8"/>
          <p:cNvSpPr/>
          <p:nvPr/>
        </p:nvSpPr>
        <p:spPr>
          <a:xfrm>
            <a:off x="10909560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8"/>
          <p:cNvSpPr/>
          <p:nvPr/>
        </p:nvSpPr>
        <p:spPr>
          <a:xfrm>
            <a:off x="10909560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8"/>
          <p:cNvSpPr/>
          <p:nvPr/>
        </p:nvSpPr>
        <p:spPr>
          <a:xfrm>
            <a:off x="14173198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8"/>
          <p:cNvSpPr/>
          <p:nvPr/>
        </p:nvSpPr>
        <p:spPr>
          <a:xfrm>
            <a:off x="14173198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8"/>
          <p:cNvSpPr/>
          <p:nvPr/>
        </p:nvSpPr>
        <p:spPr>
          <a:xfrm>
            <a:off x="14173198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8"/>
          <p:cNvSpPr/>
          <p:nvPr/>
        </p:nvSpPr>
        <p:spPr>
          <a:xfrm>
            <a:off x="1066801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8"/>
          <p:cNvSpPr/>
          <p:nvPr/>
        </p:nvSpPr>
        <p:spPr>
          <a:xfrm>
            <a:off x="1066801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8"/>
          <p:cNvSpPr/>
          <p:nvPr/>
        </p:nvSpPr>
        <p:spPr>
          <a:xfrm>
            <a:off x="1066801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8"/>
          <p:cNvSpPr txBox="1"/>
          <p:nvPr/>
        </p:nvSpPr>
        <p:spPr>
          <a:xfrm>
            <a:off x="1953908" y="3213238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眼睛</a:t>
            </a:r>
            <a:endParaRPr/>
          </a:p>
        </p:txBody>
      </p:sp>
      <p:sp>
        <p:nvSpPr>
          <p:cNvPr id="404" name="Google Shape;404;p8"/>
          <p:cNvSpPr txBox="1"/>
          <p:nvPr/>
        </p:nvSpPr>
        <p:spPr>
          <a:xfrm>
            <a:off x="2017073" y="6167286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手</a:t>
            </a:r>
            <a:endParaRPr/>
          </a:p>
        </p:txBody>
      </p:sp>
      <p:sp>
        <p:nvSpPr>
          <p:cNvPr id="405" name="Google Shape;405;p8"/>
          <p:cNvSpPr txBox="1"/>
          <p:nvPr/>
        </p:nvSpPr>
        <p:spPr>
          <a:xfrm>
            <a:off x="2062280" y="915992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褲子</a:t>
            </a:r>
            <a:endParaRPr/>
          </a:p>
        </p:txBody>
      </p:sp>
      <p:sp>
        <p:nvSpPr>
          <p:cNvPr id="406" name="Google Shape;406;p8"/>
          <p:cNvSpPr txBox="1"/>
          <p:nvPr/>
        </p:nvSpPr>
        <p:spPr>
          <a:xfrm>
            <a:off x="5254863" y="323471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鼻子</a:t>
            </a:r>
            <a:endParaRPr/>
          </a:p>
        </p:txBody>
      </p:sp>
      <p:sp>
        <p:nvSpPr>
          <p:cNvPr id="407" name="Google Shape;407;p8"/>
          <p:cNvSpPr txBox="1"/>
          <p:nvPr/>
        </p:nvSpPr>
        <p:spPr>
          <a:xfrm>
            <a:off x="5430170" y="6219669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腳</a:t>
            </a:r>
            <a:endParaRPr/>
          </a:p>
        </p:txBody>
      </p:sp>
      <p:sp>
        <p:nvSpPr>
          <p:cNvPr id="408" name="Google Shape;408;p8"/>
          <p:cNvSpPr txBox="1"/>
          <p:nvPr/>
        </p:nvSpPr>
        <p:spPr>
          <a:xfrm>
            <a:off x="5179490" y="9173463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鞋子</a:t>
            </a:r>
            <a:endParaRPr/>
          </a:p>
        </p:txBody>
      </p:sp>
      <p:sp>
        <p:nvSpPr>
          <p:cNvPr id="409" name="Google Shape;409;p8"/>
          <p:cNvSpPr txBox="1"/>
          <p:nvPr/>
        </p:nvSpPr>
        <p:spPr>
          <a:xfrm>
            <a:off x="8571260" y="3213238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嘴巴</a:t>
            </a:r>
            <a:endParaRPr/>
          </a:p>
        </p:txBody>
      </p:sp>
      <p:sp>
        <p:nvSpPr>
          <p:cNvPr id="410" name="Google Shape;410;p8"/>
          <p:cNvSpPr txBox="1"/>
          <p:nvPr/>
        </p:nvSpPr>
        <p:spPr>
          <a:xfrm>
            <a:off x="8514273" y="621994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肚子</a:t>
            </a:r>
            <a:endParaRPr/>
          </a:p>
        </p:txBody>
      </p:sp>
      <p:sp>
        <p:nvSpPr>
          <p:cNvPr id="411" name="Google Shape;411;p8"/>
          <p:cNvSpPr txBox="1"/>
          <p:nvPr/>
        </p:nvSpPr>
        <p:spPr>
          <a:xfrm>
            <a:off x="8571260" y="9173463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襪子</a:t>
            </a:r>
            <a:endParaRPr/>
          </a:p>
        </p:txBody>
      </p:sp>
      <p:sp>
        <p:nvSpPr>
          <p:cNvPr id="412" name="Google Shape;412;p8"/>
          <p:cNvSpPr txBox="1"/>
          <p:nvPr/>
        </p:nvSpPr>
        <p:spPr>
          <a:xfrm>
            <a:off x="11750725" y="327341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耳朵</a:t>
            </a:r>
            <a:endParaRPr/>
          </a:p>
        </p:txBody>
      </p:sp>
      <p:sp>
        <p:nvSpPr>
          <p:cNvPr id="413" name="Google Shape;413;p8"/>
          <p:cNvSpPr txBox="1"/>
          <p:nvPr/>
        </p:nvSpPr>
        <p:spPr>
          <a:xfrm>
            <a:off x="11711278" y="6167286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助聽器</a:t>
            </a:r>
            <a:endParaRPr/>
          </a:p>
        </p:txBody>
      </p:sp>
      <p:sp>
        <p:nvSpPr>
          <p:cNvPr id="414" name="Google Shape;414;p8"/>
          <p:cNvSpPr txBox="1"/>
          <p:nvPr/>
        </p:nvSpPr>
        <p:spPr>
          <a:xfrm>
            <a:off x="11750725" y="9213575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背包</a:t>
            </a:r>
            <a:endParaRPr/>
          </a:p>
        </p:txBody>
      </p:sp>
      <p:sp>
        <p:nvSpPr>
          <p:cNvPr id="415" name="Google Shape;415;p8"/>
          <p:cNvSpPr txBox="1"/>
          <p:nvPr/>
        </p:nvSpPr>
        <p:spPr>
          <a:xfrm>
            <a:off x="15149656" y="3196967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頭髮</a:t>
            </a:r>
            <a:endParaRPr/>
          </a:p>
        </p:txBody>
      </p:sp>
      <p:sp>
        <p:nvSpPr>
          <p:cNvPr id="416" name="Google Shape;416;p8"/>
          <p:cNvSpPr txBox="1"/>
          <p:nvPr/>
        </p:nvSpPr>
        <p:spPr>
          <a:xfrm>
            <a:off x="15093394" y="6227475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衣服</a:t>
            </a:r>
            <a:endParaRPr/>
          </a:p>
        </p:txBody>
      </p:sp>
      <p:sp>
        <p:nvSpPr>
          <p:cNvPr id="417" name="Google Shape;417;p8"/>
          <p:cNvSpPr txBox="1"/>
          <p:nvPr/>
        </p:nvSpPr>
        <p:spPr>
          <a:xfrm>
            <a:off x="15149656" y="918406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帽子</a:t>
            </a:r>
            <a:endParaRPr/>
          </a:p>
        </p:txBody>
      </p:sp>
      <p:grpSp>
        <p:nvGrpSpPr>
          <p:cNvPr id="418" name="Google Shape;418;p8"/>
          <p:cNvGrpSpPr/>
          <p:nvPr/>
        </p:nvGrpSpPr>
        <p:grpSpPr>
          <a:xfrm>
            <a:off x="428916" y="498830"/>
            <a:ext cx="358140" cy="358140"/>
            <a:chOff x="0" y="0"/>
            <a:chExt cx="477520" cy="477520"/>
          </a:xfrm>
        </p:grpSpPr>
        <p:sp>
          <p:nvSpPr>
            <p:cNvPr id="419" name="Google Shape;419;p8"/>
            <p:cNvSpPr/>
            <p:nvPr/>
          </p:nvSpPr>
          <p:spPr>
            <a:xfrm>
              <a:off x="0" y="0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420" name="Google Shape;420;p8"/>
            <p:cNvSpPr/>
            <p:nvPr/>
          </p:nvSpPr>
          <p:spPr>
            <a:xfrm>
              <a:off x="0" y="199964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421" name="Google Shape;421;p8"/>
            <p:cNvSpPr/>
            <p:nvPr/>
          </p:nvSpPr>
          <p:spPr>
            <a:xfrm>
              <a:off x="0" y="399927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</p:grpSp>
      <p:sp>
        <p:nvSpPr>
          <p:cNvPr id="422" name="Google Shape;422;p8"/>
          <p:cNvSpPr/>
          <p:nvPr/>
        </p:nvSpPr>
        <p:spPr>
          <a:xfrm>
            <a:off x="1066801" y="293179"/>
            <a:ext cx="300595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身體和衣物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8"/>
          <p:cNvSpPr txBox="1"/>
          <p:nvPr/>
        </p:nvSpPr>
        <p:spPr>
          <a:xfrm>
            <a:off x="3333750" y="27622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8"/>
          <p:cNvSpPr txBox="1"/>
          <p:nvPr/>
        </p:nvSpPr>
        <p:spPr>
          <a:xfrm>
            <a:off x="3429000" y="3562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8"/>
          <p:cNvSpPr/>
          <p:nvPr/>
        </p:nvSpPr>
        <p:spPr>
          <a:xfrm>
            <a:off x="15500075" y="357276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回到主頁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8">
            <a:hlinkClick action="ppaction://hlinksldjump" r:id="rId3"/>
          </p:cNvPr>
          <p:cNvSpPr/>
          <p:nvPr/>
        </p:nvSpPr>
        <p:spPr>
          <a:xfrm>
            <a:off x="14596891" y="299282"/>
            <a:ext cx="768566" cy="76944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45200"/>
          </a:solidFill>
          <a:ln cap="flat" cmpd="sng" w="25400">
            <a:solidFill>
              <a:srgbClr val="A520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7032" y="1383300"/>
            <a:ext cx="2251449" cy="181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1795" y="1346972"/>
            <a:ext cx="182880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71182" y="1327332"/>
            <a:ext cx="1661898" cy="186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84200" y="4326911"/>
            <a:ext cx="1503092" cy="181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91795" y="4316218"/>
            <a:ext cx="18288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側畫像 的圖片&#10;&#10;自動產生的描述" id="432" name="Google Shape;432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686663" y="1313933"/>
            <a:ext cx="18288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33125" y="1332252"/>
            <a:ext cx="1828800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434" name="Google Shape;434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025471" y="4399998"/>
            <a:ext cx="1983786" cy="181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406557" y="4326911"/>
            <a:ext cx="18288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42692" y="7391918"/>
            <a:ext cx="1213585" cy="169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571334" y="7394799"/>
            <a:ext cx="2097243" cy="1762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033125" y="7300673"/>
            <a:ext cx="1702272" cy="1950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439" name="Google Shape;439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4541488" y="7459849"/>
            <a:ext cx="1993134" cy="16055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美工圖案 的圖片&#10;&#10;自動產生的描述" id="440" name="Google Shape;440;p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366760" y="7356520"/>
            <a:ext cx="1828800" cy="18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4541488" y="4447237"/>
            <a:ext cx="1828800" cy="16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3CE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9"/>
          <p:cNvSpPr/>
          <p:nvPr/>
        </p:nvSpPr>
        <p:spPr>
          <a:xfrm>
            <a:off x="4330440" y="733681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9"/>
          <p:cNvSpPr/>
          <p:nvPr/>
        </p:nvSpPr>
        <p:spPr>
          <a:xfrm>
            <a:off x="4330440" y="432691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9"/>
          <p:cNvSpPr/>
          <p:nvPr/>
        </p:nvSpPr>
        <p:spPr>
          <a:xfrm>
            <a:off x="4330440" y="131701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9"/>
          <p:cNvSpPr/>
          <p:nvPr/>
        </p:nvSpPr>
        <p:spPr>
          <a:xfrm>
            <a:off x="7594079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9"/>
          <p:cNvSpPr/>
          <p:nvPr/>
        </p:nvSpPr>
        <p:spPr>
          <a:xfrm>
            <a:off x="7594079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9"/>
          <p:cNvSpPr/>
          <p:nvPr/>
        </p:nvSpPr>
        <p:spPr>
          <a:xfrm>
            <a:off x="7594079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9"/>
          <p:cNvSpPr/>
          <p:nvPr/>
        </p:nvSpPr>
        <p:spPr>
          <a:xfrm>
            <a:off x="10909560" y="735205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9"/>
          <p:cNvSpPr/>
          <p:nvPr/>
        </p:nvSpPr>
        <p:spPr>
          <a:xfrm>
            <a:off x="10909560" y="4342151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9"/>
          <p:cNvSpPr/>
          <p:nvPr/>
        </p:nvSpPr>
        <p:spPr>
          <a:xfrm>
            <a:off x="10909560" y="1332252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9"/>
          <p:cNvSpPr/>
          <p:nvPr/>
        </p:nvSpPr>
        <p:spPr>
          <a:xfrm>
            <a:off x="14173198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9"/>
          <p:cNvSpPr/>
          <p:nvPr/>
        </p:nvSpPr>
        <p:spPr>
          <a:xfrm>
            <a:off x="14173198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9"/>
          <p:cNvSpPr/>
          <p:nvPr/>
        </p:nvSpPr>
        <p:spPr>
          <a:xfrm>
            <a:off x="14173198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9"/>
          <p:cNvSpPr/>
          <p:nvPr/>
        </p:nvSpPr>
        <p:spPr>
          <a:xfrm>
            <a:off x="1066801" y="7353298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9"/>
          <p:cNvSpPr/>
          <p:nvPr/>
        </p:nvSpPr>
        <p:spPr>
          <a:xfrm>
            <a:off x="1066801" y="4343399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9"/>
          <p:cNvSpPr/>
          <p:nvPr/>
        </p:nvSpPr>
        <p:spPr>
          <a:xfrm>
            <a:off x="1066801" y="1333500"/>
            <a:ext cx="2743200" cy="2438400"/>
          </a:xfrm>
          <a:custGeom>
            <a:rect b="b" l="l" r="r" t="t"/>
            <a:pathLst>
              <a:path extrusionOk="0" h="3158407" w="5143778">
                <a:moveTo>
                  <a:pt x="5019317" y="3158407"/>
                </a:moveTo>
                <a:lnTo>
                  <a:pt x="124460" y="3158407"/>
                </a:lnTo>
                <a:cubicBezTo>
                  <a:pt x="55880" y="3158407"/>
                  <a:pt x="0" y="3102527"/>
                  <a:pt x="0" y="30339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19318" y="0"/>
                </a:lnTo>
                <a:cubicBezTo>
                  <a:pt x="5087898" y="0"/>
                  <a:pt x="5143778" y="55880"/>
                  <a:pt x="5143778" y="124460"/>
                </a:cubicBezTo>
                <a:lnTo>
                  <a:pt x="5143778" y="3033947"/>
                </a:lnTo>
                <a:cubicBezTo>
                  <a:pt x="5143778" y="3102527"/>
                  <a:pt x="5087898" y="3158407"/>
                  <a:pt x="5019318" y="3158407"/>
                </a:cubicBezTo>
                <a:close/>
              </a:path>
            </a:pathLst>
          </a:custGeom>
          <a:solidFill>
            <a:schemeClr val="lt1"/>
          </a:solidFill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9"/>
          <p:cNvSpPr txBox="1"/>
          <p:nvPr/>
        </p:nvSpPr>
        <p:spPr>
          <a:xfrm>
            <a:off x="2166531" y="3298232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癢</a:t>
            </a:r>
            <a:endParaRPr/>
          </a:p>
        </p:txBody>
      </p:sp>
      <p:sp>
        <p:nvSpPr>
          <p:cNvPr id="462" name="Google Shape;462;p9"/>
          <p:cNvSpPr txBox="1"/>
          <p:nvPr/>
        </p:nvSpPr>
        <p:spPr>
          <a:xfrm>
            <a:off x="1969704" y="624209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喜歡</a:t>
            </a:r>
            <a:endParaRPr/>
          </a:p>
        </p:txBody>
      </p:sp>
      <p:sp>
        <p:nvSpPr>
          <p:cNvPr id="463" name="Google Shape;463;p9"/>
          <p:cNvSpPr txBox="1"/>
          <p:nvPr/>
        </p:nvSpPr>
        <p:spPr>
          <a:xfrm>
            <a:off x="1828639" y="9241424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聽不到</a:t>
            </a:r>
            <a:endParaRPr/>
          </a:p>
        </p:txBody>
      </p:sp>
      <p:sp>
        <p:nvSpPr>
          <p:cNvPr id="464" name="Google Shape;464;p9"/>
          <p:cNvSpPr txBox="1"/>
          <p:nvPr/>
        </p:nvSpPr>
        <p:spPr>
          <a:xfrm>
            <a:off x="5505467" y="3251891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痛</a:t>
            </a:r>
            <a:endParaRPr/>
          </a:p>
        </p:txBody>
      </p:sp>
      <p:sp>
        <p:nvSpPr>
          <p:cNvPr id="465" name="Google Shape;465;p9"/>
          <p:cNvSpPr txBox="1"/>
          <p:nvPr/>
        </p:nvSpPr>
        <p:spPr>
          <a:xfrm>
            <a:off x="5228905" y="6339551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討厭</a:t>
            </a:r>
            <a:endParaRPr/>
          </a:p>
        </p:txBody>
      </p:sp>
      <p:sp>
        <p:nvSpPr>
          <p:cNvPr id="466" name="Google Shape;466;p9"/>
          <p:cNvSpPr txBox="1"/>
          <p:nvPr/>
        </p:nvSpPr>
        <p:spPr>
          <a:xfrm>
            <a:off x="8444499" y="3298232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頭痛</a:t>
            </a:r>
            <a:endParaRPr/>
          </a:p>
        </p:txBody>
      </p:sp>
      <p:sp>
        <p:nvSpPr>
          <p:cNvPr id="467" name="Google Shape;467;p9"/>
          <p:cNvSpPr txBox="1"/>
          <p:nvPr/>
        </p:nvSpPr>
        <p:spPr>
          <a:xfrm>
            <a:off x="8514272" y="6216963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好熱</a:t>
            </a:r>
            <a:endParaRPr/>
          </a:p>
        </p:txBody>
      </p:sp>
      <p:sp>
        <p:nvSpPr>
          <p:cNvPr id="468" name="Google Shape;468;p9"/>
          <p:cNvSpPr txBox="1"/>
          <p:nvPr/>
        </p:nvSpPr>
        <p:spPr>
          <a:xfrm>
            <a:off x="15119063" y="6265142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餓</a:t>
            </a:r>
            <a:endParaRPr/>
          </a:p>
        </p:txBody>
      </p:sp>
      <p:sp>
        <p:nvSpPr>
          <p:cNvPr id="469" name="Google Shape;469;p9"/>
          <p:cNvSpPr txBox="1"/>
          <p:nvPr/>
        </p:nvSpPr>
        <p:spPr>
          <a:xfrm>
            <a:off x="11706108" y="3270744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喉嚨痛</a:t>
            </a:r>
            <a:endParaRPr/>
          </a:p>
        </p:txBody>
      </p:sp>
      <p:sp>
        <p:nvSpPr>
          <p:cNvPr id="470" name="Google Shape;470;p9"/>
          <p:cNvSpPr txBox="1"/>
          <p:nvPr/>
        </p:nvSpPr>
        <p:spPr>
          <a:xfrm>
            <a:off x="12012500" y="6328409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冷</a:t>
            </a:r>
            <a:endParaRPr/>
          </a:p>
        </p:txBody>
      </p:sp>
      <p:sp>
        <p:nvSpPr>
          <p:cNvPr id="471" name="Google Shape;471;p9"/>
          <p:cNvSpPr txBox="1"/>
          <p:nvPr/>
        </p:nvSpPr>
        <p:spPr>
          <a:xfrm>
            <a:off x="11936703" y="929949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傷心</a:t>
            </a:r>
            <a:endParaRPr/>
          </a:p>
        </p:txBody>
      </p:sp>
      <p:sp>
        <p:nvSpPr>
          <p:cNvPr id="472" name="Google Shape;472;p9"/>
          <p:cNvSpPr txBox="1"/>
          <p:nvPr/>
        </p:nvSpPr>
        <p:spPr>
          <a:xfrm>
            <a:off x="14800245" y="3232192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拉肚子</a:t>
            </a:r>
            <a:endParaRPr/>
          </a:p>
        </p:txBody>
      </p:sp>
      <p:sp>
        <p:nvSpPr>
          <p:cNvPr id="473" name="Google Shape;473;p9"/>
          <p:cNvSpPr txBox="1"/>
          <p:nvPr/>
        </p:nvSpPr>
        <p:spPr>
          <a:xfrm>
            <a:off x="15103263" y="9355454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害怕</a:t>
            </a:r>
            <a:endParaRPr/>
          </a:p>
        </p:txBody>
      </p:sp>
      <p:grpSp>
        <p:nvGrpSpPr>
          <p:cNvPr id="474" name="Google Shape;474;p9"/>
          <p:cNvGrpSpPr/>
          <p:nvPr/>
        </p:nvGrpSpPr>
        <p:grpSpPr>
          <a:xfrm>
            <a:off x="428916" y="498830"/>
            <a:ext cx="358140" cy="358140"/>
            <a:chOff x="0" y="0"/>
            <a:chExt cx="477520" cy="477520"/>
          </a:xfrm>
        </p:grpSpPr>
        <p:sp>
          <p:nvSpPr>
            <p:cNvPr id="475" name="Google Shape;475;p9"/>
            <p:cNvSpPr/>
            <p:nvPr/>
          </p:nvSpPr>
          <p:spPr>
            <a:xfrm>
              <a:off x="0" y="0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476" name="Google Shape;476;p9"/>
            <p:cNvSpPr/>
            <p:nvPr/>
          </p:nvSpPr>
          <p:spPr>
            <a:xfrm>
              <a:off x="0" y="199964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  <p:sp>
          <p:nvSpPr>
            <p:cNvPr id="477" name="Google Shape;477;p9"/>
            <p:cNvSpPr/>
            <p:nvPr/>
          </p:nvSpPr>
          <p:spPr>
            <a:xfrm>
              <a:off x="0" y="399927"/>
              <a:ext cx="477520" cy="77593"/>
            </a:xfrm>
            <a:custGeom>
              <a:rect b="b" l="l" r="r" t="t"/>
              <a:pathLst>
                <a:path extrusionOk="0" h="3109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310990"/>
                  </a:lnTo>
                  <a:lnTo>
                    <a:pt x="0" y="310990"/>
                  </a:lnTo>
                  <a:close/>
                </a:path>
              </a:pathLst>
            </a:custGeom>
            <a:solidFill>
              <a:srgbClr val="632B2B"/>
            </a:solidFill>
            <a:ln>
              <a:noFill/>
            </a:ln>
          </p:spPr>
        </p:sp>
      </p:grpSp>
      <p:sp>
        <p:nvSpPr>
          <p:cNvPr id="478" name="Google Shape;478;p9"/>
          <p:cNvSpPr/>
          <p:nvPr/>
        </p:nvSpPr>
        <p:spPr>
          <a:xfrm>
            <a:off x="1066801" y="293179"/>
            <a:ext cx="131318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感覺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9"/>
          <p:cNvSpPr txBox="1"/>
          <p:nvPr/>
        </p:nvSpPr>
        <p:spPr>
          <a:xfrm>
            <a:off x="3333750" y="27622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9"/>
          <p:cNvSpPr txBox="1"/>
          <p:nvPr/>
        </p:nvSpPr>
        <p:spPr>
          <a:xfrm>
            <a:off x="3429000" y="3562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9"/>
          <p:cNvSpPr/>
          <p:nvPr/>
        </p:nvSpPr>
        <p:spPr>
          <a:xfrm>
            <a:off x="15500075" y="357276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回到主頁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9">
            <a:hlinkClick action="ppaction://hlinksldjump" r:id="rId3"/>
          </p:cNvPr>
          <p:cNvSpPr/>
          <p:nvPr/>
        </p:nvSpPr>
        <p:spPr>
          <a:xfrm>
            <a:off x="14596891" y="299282"/>
            <a:ext cx="768566" cy="76944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45200"/>
          </a:solidFill>
          <a:ln cap="flat" cmpd="sng" w="25400">
            <a:solidFill>
              <a:srgbClr val="A520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44497" y="1301607"/>
            <a:ext cx="1828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74023" y="1389420"/>
            <a:ext cx="1571117" cy="189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03140" y="1363815"/>
            <a:ext cx="1828800" cy="195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486" name="Google Shape;48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363882" y="1292684"/>
            <a:ext cx="1656307" cy="2001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向量圖形, 美工圖案 的圖片&#10;&#10;自動產生的描述" id="487" name="Google Shape;487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566509" y="1485414"/>
            <a:ext cx="1828800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51279" y="4366923"/>
            <a:ext cx="18288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409427" y="4351189"/>
            <a:ext cx="1746571" cy="1916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 的圖片&#10;&#10;自動產生的描述" id="490" name="Google Shape;490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83189" y="7458115"/>
            <a:ext cx="1475842" cy="17833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美工圖案 的圖片&#10;&#10;自動產生的描述" id="491" name="Google Shape;491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812944" y="4342151"/>
            <a:ext cx="1697313" cy="1850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737764" y="4510470"/>
            <a:ext cx="1477380" cy="173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847897" y="4424371"/>
            <a:ext cx="1621999" cy="1790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美工圖案 的圖片&#10;&#10;自動產生的描述" id="494" name="Google Shape;494;p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784976" y="7410532"/>
            <a:ext cx="1658166" cy="183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106252" y="7389943"/>
            <a:ext cx="1579303" cy="17438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美工圖案 的圖片&#10;&#10;自動產生的描述" id="496" name="Google Shape;496;p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267343" y="7410532"/>
            <a:ext cx="182880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4639420" y="7389943"/>
            <a:ext cx="1755890" cy="1950989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9"/>
          <p:cNvSpPr txBox="1"/>
          <p:nvPr/>
        </p:nvSpPr>
        <p:spPr>
          <a:xfrm>
            <a:off x="8514273" y="9282054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生氣</a:t>
            </a:r>
            <a:endParaRPr/>
          </a:p>
        </p:txBody>
      </p:sp>
      <p:sp>
        <p:nvSpPr>
          <p:cNvPr id="499" name="Google Shape;499;p9"/>
          <p:cNvSpPr txBox="1"/>
          <p:nvPr/>
        </p:nvSpPr>
        <p:spPr>
          <a:xfrm>
            <a:off x="5158736" y="9292747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rPr>
              <a:t>高興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紅紫色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